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7"/>
  </p:notesMasterIdLst>
  <p:handoutMasterIdLst>
    <p:handoutMasterId r:id="rId28"/>
  </p:handoutMasterIdLst>
  <p:sldIdLst>
    <p:sldId id="269" r:id="rId3"/>
    <p:sldId id="466" r:id="rId4"/>
    <p:sldId id="576" r:id="rId5"/>
    <p:sldId id="640" r:id="rId6"/>
    <p:sldId id="619" r:id="rId7"/>
    <p:sldId id="641" r:id="rId8"/>
    <p:sldId id="468" r:id="rId9"/>
    <p:sldId id="490" r:id="rId10"/>
    <p:sldId id="642" r:id="rId11"/>
    <p:sldId id="643" r:id="rId12"/>
    <p:sldId id="644" r:id="rId13"/>
    <p:sldId id="645" r:id="rId14"/>
    <p:sldId id="646" r:id="rId15"/>
    <p:sldId id="491" r:id="rId16"/>
    <p:sldId id="647" r:id="rId17"/>
    <p:sldId id="492" r:id="rId18"/>
    <p:sldId id="648" r:id="rId19"/>
    <p:sldId id="649" r:id="rId20"/>
    <p:sldId id="650" r:id="rId21"/>
    <p:sldId id="638" r:id="rId22"/>
    <p:sldId id="651" r:id="rId23"/>
    <p:sldId id="489" r:id="rId24"/>
    <p:sldId id="652" r:id="rId25"/>
    <p:sldId id="46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FF0000"/>
    <a:srgbClr val="ECEEF1"/>
    <a:srgbClr val="CFD5EA"/>
    <a:srgbClr val="E9EBF5"/>
    <a:srgbClr val="4472C4"/>
    <a:srgbClr val="DA2E41"/>
    <a:srgbClr val="C3E2AC"/>
    <a:srgbClr val="D7C8E6"/>
    <a:srgbClr val="FAD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F1E0E-A226-4850-B7EE-32899A97DC32}" v="3" dt="2019-09-04T06:13:45.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8" autoAdjust="0"/>
    <p:restoredTop sz="95216" autoAdjust="0"/>
  </p:normalViewPr>
  <p:slideViewPr>
    <p:cSldViewPr snapToGrid="0">
      <p:cViewPr varScale="1">
        <p:scale>
          <a:sx n="108" d="100"/>
          <a:sy n="108" d="100"/>
        </p:scale>
        <p:origin x="2010"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302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Bartlett" userId="5d65b952-c77e-4a71-9c7e-0148cdde3252" providerId="ADAL" clId="{F0F6DC45-6294-43D9-9048-5265D406BD52}"/>
  </pc:docChgLst>
  <pc:docChgLst>
    <pc:chgData name="Hayley Brooks" userId="dc7ea5faebc920b3" providerId="LiveId" clId="{6A1F1E0E-A226-4850-B7EE-32899A97DC32}"/>
    <pc:docChg chg="modSld">
      <pc:chgData name="Hayley Brooks" userId="dc7ea5faebc920b3" providerId="LiveId" clId="{6A1F1E0E-A226-4850-B7EE-32899A97DC32}" dt="2019-09-04T06:13:45.888" v="15" actId="207"/>
      <pc:docMkLst>
        <pc:docMk/>
      </pc:docMkLst>
      <pc:sldChg chg="modSp">
        <pc:chgData name="Hayley Brooks" userId="dc7ea5faebc920b3" providerId="LiveId" clId="{6A1F1E0E-A226-4850-B7EE-32899A97DC32}" dt="2019-09-04T06:10:36.019" v="2" actId="20577"/>
        <pc:sldMkLst>
          <pc:docMk/>
          <pc:sldMk cId="123409200" sldId="269"/>
        </pc:sldMkLst>
        <pc:spChg chg="mod">
          <ac:chgData name="Hayley Brooks" userId="dc7ea5faebc920b3" providerId="LiveId" clId="{6A1F1E0E-A226-4850-B7EE-32899A97DC32}" dt="2019-09-04T06:10:36.019" v="2" actId="20577"/>
          <ac:spMkLst>
            <pc:docMk/>
            <pc:sldMk cId="123409200" sldId="269"/>
            <ac:spMk id="3" creationId="{00000000-0000-0000-0000-000000000000}"/>
          </ac:spMkLst>
        </pc:spChg>
      </pc:sldChg>
      <pc:sldChg chg="modSp">
        <pc:chgData name="Hayley Brooks" userId="dc7ea5faebc920b3" providerId="LiveId" clId="{6A1F1E0E-A226-4850-B7EE-32899A97DC32}" dt="2019-09-04T06:12:12.664" v="10" actId="404"/>
        <pc:sldMkLst>
          <pc:docMk/>
          <pc:sldMk cId="930301610" sldId="468"/>
        </pc:sldMkLst>
        <pc:spChg chg="mod">
          <ac:chgData name="Hayley Brooks" userId="dc7ea5faebc920b3" providerId="LiveId" clId="{6A1F1E0E-A226-4850-B7EE-32899A97DC32}" dt="2019-09-04T06:11:57.095" v="9" actId="20577"/>
          <ac:spMkLst>
            <pc:docMk/>
            <pc:sldMk cId="930301610" sldId="468"/>
            <ac:spMk id="6" creationId="{7776F2BA-3C27-48DF-9481-79F948D1FE77}"/>
          </ac:spMkLst>
        </pc:spChg>
        <pc:spChg chg="mod">
          <ac:chgData name="Hayley Brooks" userId="dc7ea5faebc920b3" providerId="LiveId" clId="{6A1F1E0E-A226-4850-B7EE-32899A97DC32}" dt="2019-09-04T06:12:12.664" v="10" actId="404"/>
          <ac:spMkLst>
            <pc:docMk/>
            <pc:sldMk cId="930301610" sldId="468"/>
            <ac:spMk id="10" creationId="{BF992852-C1ED-4ADA-8250-63F34F68E752}"/>
          </ac:spMkLst>
        </pc:spChg>
      </pc:sldChg>
      <pc:sldChg chg="modSp">
        <pc:chgData name="Hayley Brooks" userId="dc7ea5faebc920b3" providerId="LiveId" clId="{6A1F1E0E-A226-4850-B7EE-32899A97DC32}" dt="2019-09-04T06:13:05.249" v="11" actId="404"/>
        <pc:sldMkLst>
          <pc:docMk/>
          <pc:sldMk cId="3684956826" sldId="638"/>
        </pc:sldMkLst>
        <pc:spChg chg="mod">
          <ac:chgData name="Hayley Brooks" userId="dc7ea5faebc920b3" providerId="LiveId" clId="{6A1F1E0E-A226-4850-B7EE-32899A97DC32}" dt="2019-09-04T06:13:05.249" v="11" actId="404"/>
          <ac:spMkLst>
            <pc:docMk/>
            <pc:sldMk cId="3684956826" sldId="638"/>
            <ac:spMk id="10" creationId="{BF992852-C1ED-4ADA-8250-63F34F68E752}"/>
          </ac:spMkLst>
        </pc:spChg>
      </pc:sldChg>
      <pc:sldChg chg="modSp">
        <pc:chgData name="Hayley Brooks" userId="dc7ea5faebc920b3" providerId="LiveId" clId="{6A1F1E0E-A226-4850-B7EE-32899A97DC32}" dt="2019-09-04T06:11:39.549" v="8" actId="20577"/>
        <pc:sldMkLst>
          <pc:docMk/>
          <pc:sldMk cId="3072856586" sldId="640"/>
        </pc:sldMkLst>
        <pc:spChg chg="mod">
          <ac:chgData name="Hayley Brooks" userId="dc7ea5faebc920b3" providerId="LiveId" clId="{6A1F1E0E-A226-4850-B7EE-32899A97DC32}" dt="2019-09-04T06:11:39.549" v="8" actId="20577"/>
          <ac:spMkLst>
            <pc:docMk/>
            <pc:sldMk cId="3072856586" sldId="640"/>
            <ac:spMk id="7" creationId="{00000000-0000-0000-0000-000000000000}"/>
          </ac:spMkLst>
        </pc:spChg>
      </pc:sldChg>
      <pc:sldChg chg="modSp">
        <pc:chgData name="Hayley Brooks" userId="dc7ea5faebc920b3" providerId="LiveId" clId="{6A1F1E0E-A226-4850-B7EE-32899A97DC32}" dt="2019-09-04T06:13:18.469" v="12" actId="404"/>
        <pc:sldMkLst>
          <pc:docMk/>
          <pc:sldMk cId="3956550558" sldId="651"/>
        </pc:sldMkLst>
        <pc:spChg chg="mod">
          <ac:chgData name="Hayley Brooks" userId="dc7ea5faebc920b3" providerId="LiveId" clId="{6A1F1E0E-A226-4850-B7EE-32899A97DC32}" dt="2019-09-04T06:13:18.469" v="12" actId="404"/>
          <ac:spMkLst>
            <pc:docMk/>
            <pc:sldMk cId="3956550558" sldId="651"/>
            <ac:spMk id="10" creationId="{BF992852-C1ED-4ADA-8250-63F34F68E752}"/>
          </ac:spMkLst>
        </pc:spChg>
      </pc:sldChg>
      <pc:sldChg chg="modSp">
        <pc:chgData name="Hayley Brooks" userId="dc7ea5faebc920b3" providerId="LiveId" clId="{6A1F1E0E-A226-4850-B7EE-32899A97DC32}" dt="2019-09-04T06:13:45.888" v="15" actId="207"/>
        <pc:sldMkLst>
          <pc:docMk/>
          <pc:sldMk cId="2395545418" sldId="652"/>
        </pc:sldMkLst>
        <pc:spChg chg="mod">
          <ac:chgData name="Hayley Brooks" userId="dc7ea5faebc920b3" providerId="LiveId" clId="{6A1F1E0E-A226-4850-B7EE-32899A97DC32}" dt="2019-09-04T06:13:45.888" v="15" actId="207"/>
          <ac:spMkLst>
            <pc:docMk/>
            <pc:sldMk cId="2395545418" sldId="652"/>
            <ac:spMk id="5" creationId="{53138321-2CB3-4309-9A14-AFD49F6943A9}"/>
          </ac:spMkLst>
        </pc:spChg>
      </pc:sldChg>
    </pc:docChg>
  </pc:docChgLst>
  <pc:docChgLst>
    <pc:chgData name="Sophie Bartlett" userId="5d65b952-c77e-4a71-9c7e-0148cdde3252" providerId="ADAL" clId="{08792FDC-21F7-4E4C-9FE0-7777A0242571}"/>
    <pc:docChg chg="custSel modSld">
      <pc:chgData name="Sophie Bartlett" userId="5d65b952-c77e-4a71-9c7e-0148cdde3252" providerId="ADAL" clId="{08792FDC-21F7-4E4C-9FE0-7777A0242571}" dt="2019-07-26T00:25:23.943" v="118"/>
      <pc:docMkLst>
        <pc:docMk/>
      </pc:docMkLst>
      <pc:sldChg chg="modSp">
        <pc:chgData name="Sophie Bartlett" userId="5d65b952-c77e-4a71-9c7e-0148cdde3252" providerId="ADAL" clId="{08792FDC-21F7-4E4C-9FE0-7777A0242571}" dt="2019-07-26T00:21:21.926" v="8"/>
        <pc:sldMkLst>
          <pc:docMk/>
          <pc:sldMk cId="930301610" sldId="468"/>
        </pc:sldMkLst>
        <pc:spChg chg="mod">
          <ac:chgData name="Sophie Bartlett" userId="5d65b952-c77e-4a71-9c7e-0148cdde3252" providerId="ADAL" clId="{08792FDC-21F7-4E4C-9FE0-7777A0242571}" dt="2019-07-26T00:21:21.926" v="8"/>
          <ac:spMkLst>
            <pc:docMk/>
            <pc:sldMk cId="930301610" sldId="468"/>
            <ac:spMk id="10" creationId="{BF992852-C1ED-4ADA-8250-63F34F68E752}"/>
          </ac:spMkLst>
        </pc:spChg>
      </pc:sldChg>
      <pc:sldChg chg="modSp">
        <pc:chgData name="Sophie Bartlett" userId="5d65b952-c77e-4a71-9c7e-0148cdde3252" providerId="ADAL" clId="{08792FDC-21F7-4E4C-9FE0-7777A0242571}" dt="2019-07-26T00:22:55.103" v="44" actId="20577"/>
        <pc:sldMkLst>
          <pc:docMk/>
          <pc:sldMk cId="3511945902" sldId="491"/>
        </pc:sldMkLst>
        <pc:spChg chg="mod">
          <ac:chgData name="Sophie Bartlett" userId="5d65b952-c77e-4a71-9c7e-0148cdde3252" providerId="ADAL" clId="{08792FDC-21F7-4E4C-9FE0-7777A0242571}" dt="2019-07-26T00:22:55.103" v="44" actId="20577"/>
          <ac:spMkLst>
            <pc:docMk/>
            <pc:sldMk cId="3511945902" sldId="491"/>
            <ac:spMk id="6" creationId="{7776F2BA-3C27-48DF-9481-79F948D1FE77}"/>
          </ac:spMkLst>
        </pc:spChg>
      </pc:sldChg>
      <pc:sldChg chg="modSp">
        <pc:chgData name="Sophie Bartlett" userId="5d65b952-c77e-4a71-9c7e-0148cdde3252" providerId="ADAL" clId="{08792FDC-21F7-4E4C-9FE0-7777A0242571}" dt="2019-07-26T00:23:35.752" v="81" actId="20577"/>
        <pc:sldMkLst>
          <pc:docMk/>
          <pc:sldMk cId="1505722596" sldId="492"/>
        </pc:sldMkLst>
        <pc:spChg chg="mod">
          <ac:chgData name="Sophie Bartlett" userId="5d65b952-c77e-4a71-9c7e-0148cdde3252" providerId="ADAL" clId="{08792FDC-21F7-4E4C-9FE0-7777A0242571}" dt="2019-07-26T00:23:35.752" v="81" actId="20577"/>
          <ac:spMkLst>
            <pc:docMk/>
            <pc:sldMk cId="1505722596" sldId="492"/>
            <ac:spMk id="5" creationId="{53138321-2CB3-4309-9A14-AFD49F6943A9}"/>
          </ac:spMkLst>
        </pc:spChg>
      </pc:sldChg>
      <pc:sldChg chg="modSp">
        <pc:chgData name="Sophie Bartlett" userId="5d65b952-c77e-4a71-9c7e-0148cdde3252" providerId="ADAL" clId="{08792FDC-21F7-4E4C-9FE0-7777A0242571}" dt="2019-07-26T00:24:25.045" v="94" actId="20577"/>
        <pc:sldMkLst>
          <pc:docMk/>
          <pc:sldMk cId="3684956826" sldId="638"/>
        </pc:sldMkLst>
        <pc:spChg chg="mod">
          <ac:chgData name="Sophie Bartlett" userId="5d65b952-c77e-4a71-9c7e-0148cdde3252" providerId="ADAL" clId="{08792FDC-21F7-4E4C-9FE0-7777A0242571}" dt="2019-07-26T00:24:10.183" v="91" actId="20577"/>
          <ac:spMkLst>
            <pc:docMk/>
            <pc:sldMk cId="3684956826" sldId="638"/>
            <ac:spMk id="6" creationId="{7776F2BA-3C27-48DF-9481-79F948D1FE77}"/>
          </ac:spMkLst>
        </pc:spChg>
        <pc:spChg chg="mod">
          <ac:chgData name="Sophie Bartlett" userId="5d65b952-c77e-4a71-9c7e-0148cdde3252" providerId="ADAL" clId="{08792FDC-21F7-4E4C-9FE0-7777A0242571}" dt="2019-07-26T00:24:25.045" v="94" actId="20577"/>
          <ac:spMkLst>
            <pc:docMk/>
            <pc:sldMk cId="3684956826" sldId="638"/>
            <ac:spMk id="10" creationId="{BF992852-C1ED-4ADA-8250-63F34F68E752}"/>
          </ac:spMkLst>
        </pc:spChg>
      </pc:sldChg>
      <pc:sldChg chg="modSp">
        <pc:chgData name="Sophie Bartlett" userId="5d65b952-c77e-4a71-9c7e-0148cdde3252" providerId="ADAL" clId="{08792FDC-21F7-4E4C-9FE0-7777A0242571}" dt="2019-07-26T00:23:10.805" v="71" actId="20577"/>
        <pc:sldMkLst>
          <pc:docMk/>
          <pc:sldMk cId="65082901" sldId="647"/>
        </pc:sldMkLst>
        <pc:spChg chg="mod">
          <ac:chgData name="Sophie Bartlett" userId="5d65b952-c77e-4a71-9c7e-0148cdde3252" providerId="ADAL" clId="{08792FDC-21F7-4E4C-9FE0-7777A0242571}" dt="2019-07-26T00:23:10.805" v="71" actId="20577"/>
          <ac:spMkLst>
            <pc:docMk/>
            <pc:sldMk cId="65082901" sldId="647"/>
            <ac:spMk id="6" creationId="{7776F2BA-3C27-48DF-9481-79F948D1FE77}"/>
          </ac:spMkLst>
        </pc:spChg>
      </pc:sldChg>
      <pc:sldChg chg="modSp">
        <pc:chgData name="Sophie Bartlett" userId="5d65b952-c77e-4a71-9c7e-0148cdde3252" providerId="ADAL" clId="{08792FDC-21F7-4E4C-9FE0-7777A0242571}" dt="2019-07-26T00:23:48.630" v="86" actId="20577"/>
        <pc:sldMkLst>
          <pc:docMk/>
          <pc:sldMk cId="1061870197" sldId="648"/>
        </pc:sldMkLst>
        <pc:spChg chg="mod">
          <ac:chgData name="Sophie Bartlett" userId="5d65b952-c77e-4a71-9c7e-0148cdde3252" providerId="ADAL" clId="{08792FDC-21F7-4E4C-9FE0-7777A0242571}" dt="2019-07-26T00:23:48.630" v="86" actId="20577"/>
          <ac:spMkLst>
            <pc:docMk/>
            <pc:sldMk cId="1061870197" sldId="648"/>
            <ac:spMk id="5" creationId="{53138321-2CB3-4309-9A14-AFD49F6943A9}"/>
          </ac:spMkLst>
        </pc:spChg>
      </pc:sldChg>
      <pc:sldChg chg="modSp">
        <pc:chgData name="Sophie Bartlett" userId="5d65b952-c77e-4a71-9c7e-0148cdde3252" providerId="ADAL" clId="{08792FDC-21F7-4E4C-9FE0-7777A0242571}" dt="2019-07-26T00:23:56.429" v="88" actId="20577"/>
        <pc:sldMkLst>
          <pc:docMk/>
          <pc:sldMk cId="3239947327" sldId="649"/>
        </pc:sldMkLst>
        <pc:spChg chg="mod">
          <ac:chgData name="Sophie Bartlett" userId="5d65b952-c77e-4a71-9c7e-0148cdde3252" providerId="ADAL" clId="{08792FDC-21F7-4E4C-9FE0-7777A0242571}" dt="2019-07-26T00:23:56.429" v="88" actId="20577"/>
          <ac:spMkLst>
            <pc:docMk/>
            <pc:sldMk cId="3239947327" sldId="649"/>
            <ac:spMk id="5" creationId="{53138321-2CB3-4309-9A14-AFD49F6943A9}"/>
          </ac:spMkLst>
        </pc:spChg>
      </pc:sldChg>
      <pc:sldChg chg="modSp">
        <pc:chgData name="Sophie Bartlett" userId="5d65b952-c77e-4a71-9c7e-0148cdde3252" providerId="ADAL" clId="{08792FDC-21F7-4E4C-9FE0-7777A0242571}" dt="2019-07-26T00:24:04.112" v="90" actId="20577"/>
        <pc:sldMkLst>
          <pc:docMk/>
          <pc:sldMk cId="2348201502" sldId="650"/>
        </pc:sldMkLst>
        <pc:spChg chg="mod">
          <ac:chgData name="Sophie Bartlett" userId="5d65b952-c77e-4a71-9c7e-0148cdde3252" providerId="ADAL" clId="{08792FDC-21F7-4E4C-9FE0-7777A0242571}" dt="2019-07-26T00:24:04.112" v="90" actId="20577"/>
          <ac:spMkLst>
            <pc:docMk/>
            <pc:sldMk cId="2348201502" sldId="650"/>
            <ac:spMk id="5" creationId="{53138321-2CB3-4309-9A14-AFD49F6943A9}"/>
          </ac:spMkLst>
        </pc:spChg>
      </pc:sldChg>
      <pc:sldChg chg="modSp">
        <pc:chgData name="Sophie Bartlett" userId="5d65b952-c77e-4a71-9c7e-0148cdde3252" providerId="ADAL" clId="{08792FDC-21F7-4E4C-9FE0-7777A0242571}" dt="2019-07-26T00:24:22.173" v="93" actId="20577"/>
        <pc:sldMkLst>
          <pc:docMk/>
          <pc:sldMk cId="3956550558" sldId="651"/>
        </pc:sldMkLst>
        <pc:spChg chg="mod">
          <ac:chgData name="Sophie Bartlett" userId="5d65b952-c77e-4a71-9c7e-0148cdde3252" providerId="ADAL" clId="{08792FDC-21F7-4E4C-9FE0-7777A0242571}" dt="2019-07-26T00:24:16.616" v="92" actId="20577"/>
          <ac:spMkLst>
            <pc:docMk/>
            <pc:sldMk cId="3956550558" sldId="651"/>
            <ac:spMk id="6" creationId="{7776F2BA-3C27-48DF-9481-79F948D1FE77}"/>
          </ac:spMkLst>
        </pc:spChg>
        <pc:spChg chg="mod">
          <ac:chgData name="Sophie Bartlett" userId="5d65b952-c77e-4a71-9c7e-0148cdde3252" providerId="ADAL" clId="{08792FDC-21F7-4E4C-9FE0-7777A0242571}" dt="2019-07-26T00:24:22.173" v="93" actId="20577"/>
          <ac:spMkLst>
            <pc:docMk/>
            <pc:sldMk cId="3956550558" sldId="651"/>
            <ac:spMk id="10" creationId="{BF992852-C1ED-4ADA-8250-63F34F68E752}"/>
          </ac:spMkLst>
        </pc:spChg>
      </pc:sldChg>
      <pc:sldChg chg="modSp">
        <pc:chgData name="Sophie Bartlett" userId="5d65b952-c77e-4a71-9c7e-0148cdde3252" providerId="ADAL" clId="{08792FDC-21F7-4E4C-9FE0-7777A0242571}" dt="2019-07-26T00:25:23.943" v="118"/>
        <pc:sldMkLst>
          <pc:docMk/>
          <pc:sldMk cId="2395545418" sldId="652"/>
        </pc:sldMkLst>
        <pc:spChg chg="mod">
          <ac:chgData name="Sophie Bartlett" userId="5d65b952-c77e-4a71-9c7e-0148cdde3252" providerId="ADAL" clId="{08792FDC-21F7-4E4C-9FE0-7777A0242571}" dt="2019-07-26T00:25:23.943" v="118"/>
          <ac:spMkLst>
            <pc:docMk/>
            <pc:sldMk cId="2395545418" sldId="652"/>
            <ac:spMk id="5" creationId="{53138321-2CB3-4309-9A14-AFD49F6943A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77D840-026B-44BB-8791-CB49492EBD0F}" type="datetimeFigureOut">
              <a:rPr lang="en-GB" smtClean="0"/>
              <a:t>01/04/2020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312110-67A8-4C7B-A1A5-0FFFC22DF25C}" type="slidenum">
              <a:rPr lang="en-GB" smtClean="0"/>
              <a:t>‹#›</a:t>
            </a:fld>
            <a:endParaRPr lang="en-GB"/>
          </a:p>
        </p:txBody>
      </p:sp>
    </p:spTree>
    <p:extLst>
      <p:ext uri="{BB962C8B-B14F-4D97-AF65-F5344CB8AC3E}">
        <p14:creationId xmlns:p14="http://schemas.microsoft.com/office/powerpoint/2010/main" val="1634985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0ABC9-3E9D-4513-8CD5-5495D72923D5}" type="datetimeFigureOut">
              <a:rPr lang="en-GB" smtClean="0"/>
              <a:t>01/04/2020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C8BFF-404A-4EAA-B238-E4635752C783}" type="slidenum">
              <a:rPr lang="en-GB" smtClean="0"/>
              <a:t>‹#›</a:t>
            </a:fld>
            <a:endParaRPr lang="en-GB"/>
          </a:p>
        </p:txBody>
      </p:sp>
    </p:spTree>
    <p:extLst>
      <p:ext uri="{BB962C8B-B14F-4D97-AF65-F5344CB8AC3E}">
        <p14:creationId xmlns:p14="http://schemas.microsoft.com/office/powerpoint/2010/main" val="2710013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22</a:t>
            </a:fld>
            <a:endParaRPr lang="en-GB"/>
          </a:p>
        </p:txBody>
      </p:sp>
    </p:spTree>
    <p:extLst>
      <p:ext uri="{BB962C8B-B14F-4D97-AF65-F5344CB8AC3E}">
        <p14:creationId xmlns:p14="http://schemas.microsoft.com/office/powerpoint/2010/main" val="345168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23</a:t>
            </a:fld>
            <a:endParaRPr lang="en-GB"/>
          </a:p>
        </p:txBody>
      </p:sp>
    </p:spTree>
    <p:extLst>
      <p:ext uri="{BB962C8B-B14F-4D97-AF65-F5344CB8AC3E}">
        <p14:creationId xmlns:p14="http://schemas.microsoft.com/office/powerpoint/2010/main" val="371726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24</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september_2018&amp;utm_content=wr_ppt_year6_fractions_aut5"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1 Time</a:t>
            </a:r>
            <a:r>
              <a:rPr lang="en-US" sz="1200" b="0" baseline="0" dirty="0">
                <a:solidFill>
                  <a:schemeClr val="bg1"/>
                </a:solidFill>
                <a:latin typeface="Arial" panose="020B0604020202020204" pitchFamily="34" charset="0"/>
                <a:ea typeface="Tahoma"/>
                <a:cs typeface="Arial" panose="020B0604020202020204" pitchFamily="34" charset="0"/>
              </a:rPr>
              <a:t> Lesson 5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7" y="768298"/>
            <a:ext cx="8936577"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0" dirty="0">
                <a:solidFill>
                  <a:srgbClr val="388CDA"/>
                </a:solidFill>
                <a:latin typeface="Arial" panose="020B0604020202020204" pitchFamily="34" charset="0"/>
                <a:cs typeface="Arial" panose="020B0604020202020204" pitchFamily="34" charset="0"/>
              </a:rPr>
              <a:t>To</a:t>
            </a:r>
            <a:r>
              <a:rPr lang="en-US" sz="2000" b="0" baseline="0" dirty="0">
                <a:solidFill>
                  <a:srgbClr val="388CDA"/>
                </a:solidFill>
                <a:latin typeface="Arial" panose="020B0604020202020204" pitchFamily="34" charset="0"/>
                <a:cs typeface="Arial" panose="020B0604020202020204" pitchFamily="34" charset="0"/>
              </a:rPr>
              <a:t> explore the difference between seconds, minutes and hours</a:t>
            </a:r>
            <a:endParaRPr lang="en-US" sz="2000" b="0" dirty="0">
              <a:solidFill>
                <a:srgbClr val="388CDA"/>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01/04/2020</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381665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1 Time</a:t>
            </a:r>
            <a:r>
              <a:rPr lang="en-US" sz="1200" b="0" baseline="0" dirty="0">
                <a:solidFill>
                  <a:schemeClr val="bg1"/>
                </a:solidFill>
                <a:latin typeface="Arial" panose="020B0604020202020204" pitchFamily="34" charset="0"/>
                <a:ea typeface="Tahoma"/>
                <a:cs typeface="Arial" panose="020B0604020202020204" pitchFamily="34" charset="0"/>
              </a:rPr>
              <a:t> Lesson 5 </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01/04/2020</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342694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35F8-868C-47A9-9EC8-5E505ACDC7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EF8473-15AF-478F-85EB-A1336BEDAC8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480005-712C-4942-8ACD-480C7152898A}"/>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5" name="Footer Placeholder 4">
            <a:extLst>
              <a:ext uri="{FF2B5EF4-FFF2-40B4-BE49-F238E27FC236}">
                <a16:creationId xmlns:a16="http://schemas.microsoft.com/office/drawing/2014/main" id="{6C7F91E0-2B55-4FE5-8730-19E2BA957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6D14A-D303-43F4-A425-9A1BAAA865C5}"/>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965881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433D-4C5A-4B29-9107-2ADCECA10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23CEB9-74EE-4773-8EB3-D870CCF184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20C889-484F-4E8F-9754-59A717002981}"/>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5" name="Footer Placeholder 4">
            <a:extLst>
              <a:ext uri="{FF2B5EF4-FFF2-40B4-BE49-F238E27FC236}">
                <a16:creationId xmlns:a16="http://schemas.microsoft.com/office/drawing/2014/main" id="{F0DA4B4A-8B01-42B9-8E4B-BB954D22A2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9EC74B-DA3F-47B1-91B3-0621F014E7E2}"/>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30255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39EE-8859-4ED0-AEB5-C9F785E85C8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80D864-C2C8-4779-9E62-8CBE89F86F0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70D752-881E-497C-A5AE-BD8B22DA4DFD}"/>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5" name="Footer Placeholder 4">
            <a:extLst>
              <a:ext uri="{FF2B5EF4-FFF2-40B4-BE49-F238E27FC236}">
                <a16:creationId xmlns:a16="http://schemas.microsoft.com/office/drawing/2014/main" id="{3871DF30-6297-4C92-A18B-3E04F6F93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ABAFC-6110-42A6-9A43-5DD597AF9A1E}"/>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210469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AA98-7FD1-415D-B7F1-4535BA25C2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31807A-3B54-4547-870C-010925EDF01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F9DA09-7520-499A-BC1E-959B55CE850C}"/>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1217AE-5BA6-44F9-8FD3-78FAE3041EFE}"/>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6" name="Footer Placeholder 5">
            <a:extLst>
              <a:ext uri="{FF2B5EF4-FFF2-40B4-BE49-F238E27FC236}">
                <a16:creationId xmlns:a16="http://schemas.microsoft.com/office/drawing/2014/main" id="{C0CFA5BD-FA0D-4AB3-B327-526C7F8913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980C55-7A8A-40D2-A45F-0822A02B06C3}"/>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06997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2CA7-7881-411E-B060-4736145BCC4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D90455-0ABC-4EF8-9E28-47E20C2A180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B21B2F-BC5A-40B5-952A-64582D93861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54DFEE-410B-4BE8-A2E6-6E0B6E346A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881563-9768-4C75-843E-A946B5D113B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4D681D-138E-45E6-BFDB-CBD0240E00C9}"/>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8" name="Footer Placeholder 7">
            <a:extLst>
              <a:ext uri="{FF2B5EF4-FFF2-40B4-BE49-F238E27FC236}">
                <a16:creationId xmlns:a16="http://schemas.microsoft.com/office/drawing/2014/main" id="{D04E6B17-B18D-4E55-90F8-2DF1AC7DCEE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0B5CA4-D898-4A19-B35D-F1878983DB6B}"/>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0933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4375-CB4D-4A1C-98C4-8C63475097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16AFC4-AAB8-4163-8767-FDC27CFA900C}"/>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4" name="Footer Placeholder 3">
            <a:extLst>
              <a:ext uri="{FF2B5EF4-FFF2-40B4-BE49-F238E27FC236}">
                <a16:creationId xmlns:a16="http://schemas.microsoft.com/office/drawing/2014/main" id="{55838EBA-004E-4860-AF53-8AC206CE01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7E78CC-C392-4E5C-BCCF-C1FAA386BD6A}"/>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77960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3499C-0670-4928-8F02-774FCB2F8BC1}"/>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3" name="Footer Placeholder 2">
            <a:extLst>
              <a:ext uri="{FF2B5EF4-FFF2-40B4-BE49-F238E27FC236}">
                <a16:creationId xmlns:a16="http://schemas.microsoft.com/office/drawing/2014/main" id="{5878D6F2-2FC4-4E9D-B1C1-0B3F2BF2D2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9AD556-0059-411E-B5B7-0C60D6B918F0}"/>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408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DF3C-F781-454F-924E-49C4F9ED41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082F39C-8A5C-48A6-9924-B41AF703C12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4D32A0-DBAE-4C71-BC13-66AA4445E23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2DFBE8-C223-458F-BDEE-E68BC469F2A7}"/>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6" name="Footer Placeholder 5">
            <a:extLst>
              <a:ext uri="{FF2B5EF4-FFF2-40B4-BE49-F238E27FC236}">
                <a16:creationId xmlns:a16="http://schemas.microsoft.com/office/drawing/2014/main" id="{DC189152-EECC-463F-A556-A3144AB245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397BED-15F6-4562-8ACF-D68DA60A9929}"/>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963328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25AD-9B67-4D6D-AFF3-D33C464AB1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9F3C78-D0B7-40DD-88F9-9D8E365AB0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024B3A-7565-4836-9F6E-5B5E561F83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F78B81-75AE-4EBD-8D7D-D624D5EE5CD9}"/>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6" name="Footer Placeholder 5">
            <a:extLst>
              <a:ext uri="{FF2B5EF4-FFF2-40B4-BE49-F238E27FC236}">
                <a16:creationId xmlns:a16="http://schemas.microsoft.com/office/drawing/2014/main" id="{5432158B-F024-4F7F-ACC5-7D6AE62D0F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3D1E8E-4B58-49A4-9AD7-1007D7096EF0}"/>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3041496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A819-EB84-40EB-AA2A-CFBA52BFE8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561BB-91F6-4212-959B-8533F6C65A8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88F4E9-5E33-4EAA-B649-8F24901431E0}"/>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5" name="Footer Placeholder 4">
            <a:extLst>
              <a:ext uri="{FF2B5EF4-FFF2-40B4-BE49-F238E27FC236}">
                <a16:creationId xmlns:a16="http://schemas.microsoft.com/office/drawing/2014/main" id="{531DFDCD-7496-4AB5-B71A-B5EF71CF33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2F37BB-6B71-42E9-A762-86F4F726D689}"/>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1870925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F03AF-4D3D-4B80-9AD4-F49F3320733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20FCDC-BD21-4064-9C34-CE3B3E87BBE5}"/>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EF1172-C760-4BBB-BF36-177F6365B520}"/>
              </a:ext>
            </a:extLst>
          </p:cNvPr>
          <p:cNvSpPr>
            <a:spLocks noGrp="1"/>
          </p:cNvSpPr>
          <p:nvPr>
            <p:ph type="dt" sz="half" idx="10"/>
          </p:nvPr>
        </p:nvSpPr>
        <p:spPr/>
        <p:txBody>
          <a:bodyPr/>
          <a:lstStyle/>
          <a:p>
            <a:fld id="{C97CFF31-BEE7-4260-9B07-C1E7B678DB9F}" type="datetimeFigureOut">
              <a:rPr lang="en-GB" smtClean="0"/>
              <a:t>01/04/2020</a:t>
            </a:fld>
            <a:endParaRPr lang="en-GB"/>
          </a:p>
        </p:txBody>
      </p:sp>
      <p:sp>
        <p:nvSpPr>
          <p:cNvPr id="5" name="Footer Placeholder 4">
            <a:extLst>
              <a:ext uri="{FF2B5EF4-FFF2-40B4-BE49-F238E27FC236}">
                <a16:creationId xmlns:a16="http://schemas.microsoft.com/office/drawing/2014/main" id="{3DFAA896-6A8B-4928-8A9F-07DED9DCE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9ADB21-18D0-47EB-AEFD-FC37F333C33D}"/>
              </a:ext>
            </a:extLst>
          </p:cNvPr>
          <p:cNvSpPr>
            <a:spLocks noGrp="1"/>
          </p:cNvSpPr>
          <p:nvPr>
            <p:ph type="sldNum" sz="quarter" idx="12"/>
          </p:nvPr>
        </p:nvSpPr>
        <p:spPr/>
        <p:txBody>
          <a:bodyPr/>
          <a:lstStyle/>
          <a:p>
            <a:fld id="{8BBB3217-486C-479A-A38E-951974623D61}" type="slidenum">
              <a:rPr lang="en-GB" smtClean="0"/>
              <a:t>‹#›</a:t>
            </a:fld>
            <a:endParaRPr lang="en-GB"/>
          </a:p>
        </p:txBody>
      </p:sp>
    </p:spTree>
    <p:extLst>
      <p:ext uri="{BB962C8B-B14F-4D97-AF65-F5344CB8AC3E}">
        <p14:creationId xmlns:p14="http://schemas.microsoft.com/office/powerpoint/2010/main" val="21263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01/04/2020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01/04/2020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01/04/2020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37499-C63A-445E-8272-C7B6D0C26C5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6780EF-4472-40CC-8BA1-3C9F652005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D144F9-F843-4AEE-AB06-2ED7327A802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CFF31-BEE7-4260-9B07-C1E7B678DB9F}" type="datetimeFigureOut">
              <a:rPr lang="en-GB" smtClean="0"/>
              <a:t>01/04/2020</a:t>
            </a:fld>
            <a:endParaRPr lang="en-GB"/>
          </a:p>
        </p:txBody>
      </p:sp>
      <p:sp>
        <p:nvSpPr>
          <p:cNvPr id="5" name="Footer Placeholder 4">
            <a:extLst>
              <a:ext uri="{FF2B5EF4-FFF2-40B4-BE49-F238E27FC236}">
                <a16:creationId xmlns:a16="http://schemas.microsoft.com/office/drawing/2014/main" id="{5994972F-7B4A-4C03-BFB3-08F6C7ABDC5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E597B8-29ED-4F13-A66A-70075DBBC2B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B3217-486C-479A-A38E-951974623D61}" type="slidenum">
              <a:rPr lang="en-GB" smtClean="0"/>
              <a:t>‹#›</a:t>
            </a:fld>
            <a:endParaRPr lang="en-GB"/>
          </a:p>
        </p:txBody>
      </p:sp>
    </p:spTree>
    <p:extLst>
      <p:ext uri="{BB962C8B-B14F-4D97-AF65-F5344CB8AC3E}">
        <p14:creationId xmlns:p14="http://schemas.microsoft.com/office/powerpoint/2010/main" val="2249401268"/>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6568440" cy="1007852"/>
          </a:xfrm>
        </p:spPr>
        <p:txBody>
          <a:bodyPr>
            <a:normAutofit fontScale="62500" lnSpcReduction="20000"/>
          </a:bodyPr>
          <a:lstStyle/>
          <a:p>
            <a:r>
              <a:rPr lang="en-GB" dirty="0">
                <a:latin typeface="Arial" panose="020B0604020202020204" pitchFamily="34" charset="0"/>
                <a:cs typeface="Arial" panose="020B0604020202020204" pitchFamily="34" charset="0"/>
              </a:rPr>
              <a:t>Time </a:t>
            </a:r>
            <a:br>
              <a:rPr lang="en-GB" dirty="0">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Lesson </a:t>
            </a:r>
            <a:r>
              <a:rPr lang="en-GB" dirty="0">
                <a:latin typeface="Arial" panose="020B0604020202020204" pitchFamily="34" charset="0"/>
                <a:cs typeface="Arial" panose="020B0604020202020204" pitchFamily="34" charset="0"/>
              </a:rPr>
              <a:t>5</a:t>
            </a:r>
            <a:r>
              <a:rPr lang="en-GB">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1</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fontScale="85000" lnSpcReduction="10000"/>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Sum6</a:t>
            </a:r>
          </a:p>
        </p:txBody>
      </p:sp>
      <p:sp>
        <p:nvSpPr>
          <p:cNvPr id="3" name="TextBox 2"/>
          <p:cNvSpPr txBox="1"/>
          <p:nvPr/>
        </p:nvSpPr>
        <p:spPr>
          <a:xfrm>
            <a:off x="6081849" y="5227782"/>
            <a:ext cx="2729753" cy="923330"/>
          </a:xfrm>
          <a:prstGeom prst="rect">
            <a:avLst/>
          </a:prstGeom>
          <a:noFill/>
        </p:spPr>
        <p:txBody>
          <a:bodyPr wrap="square" rtlCol="0">
            <a:spAutoFit/>
          </a:bodyPr>
          <a:lstStyle/>
          <a:p>
            <a:r>
              <a:rPr lang="en-GB" dirty="0"/>
              <a:t>Note: Stopwatches or timing devices needed for some parts of this lesson.</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788400"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Would you measure this activity in seconds, minutes or hours?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Eating your lunch</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79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788400" cy="193899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Would you measure this activity in seconds, minutes or hours?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Eating your lunch</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solidFill>
                  <a:srgbClr val="FF0000"/>
                </a:solidFill>
                <a:latin typeface="Arial" panose="020B0604020202020204" pitchFamily="34" charset="0"/>
                <a:cs typeface="Arial" panose="020B0604020202020204" pitchFamily="34" charset="0"/>
              </a:rPr>
              <a:t>Minutes</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687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788400"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Would you measure this activity in seconds, minutes or hours?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 flight to a different country</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00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788400" cy="193899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Would you measure this activity in seconds, minutes or hours?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 flight to a different country</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solidFill>
                  <a:srgbClr val="FF0000"/>
                </a:solidFill>
                <a:latin typeface="Arial" panose="020B0604020202020204" pitchFamily="34" charset="0"/>
                <a:cs typeface="Arial" panose="020B0604020202020204" pitchFamily="34" charset="0"/>
              </a:rPr>
              <a:t>Hours</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73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92852-C1ED-4ADA-8250-63F34F68E752}"/>
              </a:ext>
            </a:extLst>
          </p:cNvPr>
          <p:cNvSpPr/>
          <p:nvPr/>
        </p:nvSpPr>
        <p:spPr>
          <a:xfrm>
            <a:off x="6768452" y="5025996"/>
            <a:ext cx="2092960" cy="954107"/>
          </a:xfrm>
          <a:prstGeom prst="rect">
            <a:avLst/>
          </a:prstGeom>
          <a:solidFill>
            <a:srgbClr val="ECEEF1"/>
          </a:solidFill>
          <a:ln>
            <a:solidFill>
              <a:schemeClr val="tx1"/>
            </a:solidFill>
          </a:ln>
        </p:spPr>
        <p:txBody>
          <a:bodyPr wrap="square">
            <a:spAutoFit/>
          </a:bodyPr>
          <a:lstStyle/>
          <a:p>
            <a:r>
              <a:rPr lang="en-GB" sz="1400" b="1"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Can you think of your own activities that fit in each group?</a:t>
            </a:r>
          </a:p>
        </p:txBody>
      </p:sp>
      <p:sp>
        <p:nvSpPr>
          <p:cNvPr id="6" name="TextBox 5">
            <a:extLst>
              <a:ext uri="{FF2B5EF4-FFF2-40B4-BE49-F238E27FC236}">
                <a16:creationId xmlns:a16="http://schemas.microsoft.com/office/drawing/2014/main" id="{7776F2BA-3C27-48DF-9481-79F948D1FE77}"/>
              </a:ext>
            </a:extLst>
          </p:cNvPr>
          <p:cNvSpPr txBox="1"/>
          <p:nvPr/>
        </p:nvSpPr>
        <p:spPr>
          <a:xfrm>
            <a:off x="177800" y="1755577"/>
            <a:ext cx="8788400" cy="409342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Would you measure this activity in seconds, minutes or hours? Sort them into 3 groups: seconds, minutes and hours.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Eating your breakfast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Having a shower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Having a sip of water</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Running in a sprint race on Sports Day</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Sleeping at night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Length of a school day</a:t>
            </a:r>
          </a:p>
          <a:p>
            <a:endParaRPr lang="en-GB" sz="2000" dirty="0">
              <a:latin typeface="Arial" panose="020B0604020202020204" pitchFamily="34" charset="0"/>
              <a:cs typeface="Arial" panose="020B0604020202020204" pitchFamily="34" charset="0"/>
            </a:endParaRPr>
          </a:p>
          <a:p>
            <a:endParaRPr lang="en-GB" sz="2000" dirty="0">
              <a:solidFill>
                <a:srgbClr val="FF0000"/>
              </a:solidFill>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94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92852-C1ED-4ADA-8250-63F34F68E752}"/>
              </a:ext>
            </a:extLst>
          </p:cNvPr>
          <p:cNvSpPr/>
          <p:nvPr/>
        </p:nvSpPr>
        <p:spPr>
          <a:xfrm>
            <a:off x="6768452" y="5025996"/>
            <a:ext cx="2092960" cy="954107"/>
          </a:xfrm>
          <a:prstGeom prst="rect">
            <a:avLst/>
          </a:prstGeom>
          <a:solidFill>
            <a:srgbClr val="ECEEF1"/>
          </a:solidFill>
          <a:ln>
            <a:solidFill>
              <a:schemeClr val="tx1"/>
            </a:solidFill>
          </a:ln>
        </p:spPr>
        <p:txBody>
          <a:bodyPr wrap="square">
            <a:spAutoFit/>
          </a:bodyPr>
          <a:lstStyle/>
          <a:p>
            <a:r>
              <a:rPr lang="en-GB" sz="1400" b="1"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Can you think of your own activities that fit in each group?</a:t>
            </a:r>
          </a:p>
        </p:txBody>
      </p:sp>
      <p:sp>
        <p:nvSpPr>
          <p:cNvPr id="6" name="TextBox 5">
            <a:extLst>
              <a:ext uri="{FF2B5EF4-FFF2-40B4-BE49-F238E27FC236}">
                <a16:creationId xmlns:a16="http://schemas.microsoft.com/office/drawing/2014/main" id="{7776F2BA-3C27-48DF-9481-79F948D1FE77}"/>
              </a:ext>
            </a:extLst>
          </p:cNvPr>
          <p:cNvSpPr txBox="1"/>
          <p:nvPr/>
        </p:nvSpPr>
        <p:spPr>
          <a:xfrm>
            <a:off x="177800" y="1755577"/>
            <a:ext cx="8788400"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Would you measure this activity in seconds, minutes or hours? Sort them into 3 groups: seconds, minutes and hours.</a:t>
            </a:r>
          </a:p>
          <a:p>
            <a:endParaRPr lang="en-GB" sz="20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rPr>
              <a:t>Eating your breakfast - minutes</a:t>
            </a:r>
          </a:p>
          <a:p>
            <a:pPr marL="342900" indent="-3429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rPr>
              <a:t>Having a shower - minutes</a:t>
            </a:r>
          </a:p>
          <a:p>
            <a:pPr marL="342900" indent="-3429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rPr>
              <a:t>Having a sip of water - seconds</a:t>
            </a:r>
          </a:p>
          <a:p>
            <a:pPr marL="342900" indent="-3429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rPr>
              <a:t>Running in a sprint race on Sports Day - seconds</a:t>
            </a:r>
          </a:p>
          <a:p>
            <a:pPr marL="342900" indent="-3429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rPr>
              <a:t>Sleeping at night - hours</a:t>
            </a:r>
          </a:p>
          <a:p>
            <a:pPr marL="342900" indent="-342900">
              <a:buFont typeface="Arial" panose="020B0604020202020204" pitchFamily="34" charset="0"/>
              <a:buChar char="•"/>
            </a:pPr>
            <a:r>
              <a:rPr lang="en-GB" sz="2000" dirty="0">
                <a:solidFill>
                  <a:srgbClr val="FF0000"/>
                </a:solidFill>
                <a:latin typeface="Arial" panose="020B0604020202020204" pitchFamily="34" charset="0"/>
                <a:cs typeface="Arial" panose="020B0604020202020204" pitchFamily="34" charset="0"/>
              </a:rPr>
              <a:t>Length of a school day - hours</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8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646604"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Complete these sentences.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Brushing your teeth takes about 2 ________ long.</a:t>
            </a:r>
          </a:p>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72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5633720"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Complete these sentences.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Brushing your teeth takes about 2 </a:t>
            </a:r>
            <a:r>
              <a:rPr lang="en-GB" sz="2000" dirty="0">
                <a:solidFill>
                  <a:srgbClr val="FF0000"/>
                </a:solidFill>
                <a:latin typeface="Arial" panose="020B0604020202020204" pitchFamily="34" charset="0"/>
                <a:cs typeface="Arial" panose="020B0604020202020204" pitchFamily="34" charset="0"/>
              </a:rPr>
              <a:t>minutes</a:t>
            </a:r>
            <a:r>
              <a:rPr lang="en-GB" sz="2000" dirty="0">
                <a:latin typeface="Arial" panose="020B0604020202020204" pitchFamily="34" charset="0"/>
                <a:cs typeface="Arial" panose="020B0604020202020204" pitchFamily="34" charset="0"/>
              </a:rPr>
              <a:t> long.</a:t>
            </a:r>
          </a:p>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870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5633720"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Complete these sentences.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lesson in school is about 1 _____ long.</a:t>
            </a:r>
          </a:p>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4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5633720"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Complete these sentences.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lesson in school is about 1 </a:t>
            </a:r>
            <a:r>
              <a:rPr lang="en-GB" sz="2000" dirty="0">
                <a:solidFill>
                  <a:srgbClr val="FF0000"/>
                </a:solidFill>
                <a:latin typeface="Arial" panose="020B0604020202020204" pitchFamily="34" charset="0"/>
                <a:cs typeface="Arial" panose="020B0604020202020204" pitchFamily="34" charset="0"/>
              </a:rPr>
              <a:t>hour</a:t>
            </a:r>
            <a:r>
              <a:rPr lang="en-GB" sz="2000" dirty="0">
                <a:latin typeface="Arial" panose="020B0604020202020204" pitchFamily="34" charset="0"/>
                <a:cs typeface="Arial" panose="020B0604020202020204" pitchFamily="34" charset="0"/>
              </a:rPr>
              <a:t> long.</a:t>
            </a:r>
          </a:p>
          <a:p>
            <a:pPr algn="ctr"/>
            <a:endParaRPr lang="en-GB"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20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5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92852-C1ED-4ADA-8250-63F34F68E752}"/>
              </a:ext>
            </a:extLst>
          </p:cNvPr>
          <p:cNvSpPr/>
          <p:nvPr/>
        </p:nvSpPr>
        <p:spPr>
          <a:xfrm>
            <a:off x="6788567" y="4705102"/>
            <a:ext cx="2092960" cy="1169551"/>
          </a:xfrm>
          <a:prstGeom prst="rect">
            <a:avLst/>
          </a:prstGeom>
          <a:solidFill>
            <a:srgbClr val="ECEEF1"/>
          </a:solidFill>
          <a:ln>
            <a:solidFill>
              <a:schemeClr val="tx1"/>
            </a:solidFill>
          </a:ln>
        </p:spPr>
        <p:txBody>
          <a:bodyPr wrap="square">
            <a:spAutoFit/>
          </a:bodyPr>
          <a:lstStyle/>
          <a:p>
            <a:r>
              <a:rPr lang="en-GB" sz="1400" b="1"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Write your own sentences using seconds, minutes and hours.</a:t>
            </a:r>
          </a:p>
        </p:txBody>
      </p:sp>
      <p:sp>
        <p:nvSpPr>
          <p:cNvPr id="6" name="TextBox 5">
            <a:extLst>
              <a:ext uri="{FF2B5EF4-FFF2-40B4-BE49-F238E27FC236}">
                <a16:creationId xmlns:a16="http://schemas.microsoft.com/office/drawing/2014/main" id="{7776F2BA-3C27-48DF-9481-79F948D1FE77}"/>
              </a:ext>
            </a:extLst>
          </p:cNvPr>
          <p:cNvSpPr txBox="1"/>
          <p:nvPr/>
        </p:nvSpPr>
        <p:spPr>
          <a:xfrm>
            <a:off x="177800" y="1755577"/>
            <a:ext cx="5633720" cy="320087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 these sentences.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Humans sleep for about 8 ________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Play time is about 20 __________</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 swam underwater for 10 ________</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2000" dirty="0">
              <a:solidFill>
                <a:srgbClr val="FF0000"/>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956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92852-C1ED-4ADA-8250-63F34F68E752}"/>
              </a:ext>
            </a:extLst>
          </p:cNvPr>
          <p:cNvSpPr/>
          <p:nvPr/>
        </p:nvSpPr>
        <p:spPr>
          <a:xfrm>
            <a:off x="6788567" y="4705102"/>
            <a:ext cx="2092960" cy="1169551"/>
          </a:xfrm>
          <a:prstGeom prst="rect">
            <a:avLst/>
          </a:prstGeom>
          <a:solidFill>
            <a:srgbClr val="ECEEF1"/>
          </a:solidFill>
          <a:ln>
            <a:solidFill>
              <a:schemeClr val="tx1"/>
            </a:solidFill>
          </a:ln>
        </p:spPr>
        <p:txBody>
          <a:bodyPr wrap="square">
            <a:spAutoFit/>
          </a:bodyPr>
          <a:lstStyle/>
          <a:p>
            <a:r>
              <a:rPr lang="en-GB" sz="1400" b="1"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Write your own sentences using seconds, minutes and hours.</a:t>
            </a:r>
          </a:p>
        </p:txBody>
      </p:sp>
      <p:sp>
        <p:nvSpPr>
          <p:cNvPr id="6" name="TextBox 5">
            <a:extLst>
              <a:ext uri="{FF2B5EF4-FFF2-40B4-BE49-F238E27FC236}">
                <a16:creationId xmlns:a16="http://schemas.microsoft.com/office/drawing/2014/main" id="{7776F2BA-3C27-48DF-9481-79F948D1FE77}"/>
              </a:ext>
            </a:extLst>
          </p:cNvPr>
          <p:cNvSpPr txBox="1"/>
          <p:nvPr/>
        </p:nvSpPr>
        <p:spPr>
          <a:xfrm>
            <a:off x="177800" y="1755577"/>
            <a:ext cx="5633720" cy="320087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Complete these sentences.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Humans sleep for about 8 </a:t>
            </a:r>
            <a:r>
              <a:rPr lang="en-GB" dirty="0">
                <a:solidFill>
                  <a:srgbClr val="FF0000"/>
                </a:solidFill>
                <a:latin typeface="Arial" panose="020B0604020202020204" pitchFamily="34" charset="0"/>
                <a:cs typeface="Arial" panose="020B0604020202020204" pitchFamily="34" charset="0"/>
              </a:rPr>
              <a:t>hours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Play time is about 20 </a:t>
            </a:r>
            <a:r>
              <a:rPr lang="en-GB" dirty="0">
                <a:solidFill>
                  <a:srgbClr val="FF0000"/>
                </a:solidFill>
                <a:latin typeface="Arial" panose="020B0604020202020204" pitchFamily="34" charset="0"/>
                <a:cs typeface="Arial" panose="020B0604020202020204" pitchFamily="34" charset="0"/>
              </a:rPr>
              <a:t>minutes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 swam underwater for 10 </a:t>
            </a:r>
            <a:r>
              <a:rPr lang="en-GB" dirty="0">
                <a:solidFill>
                  <a:srgbClr val="FF0000"/>
                </a:solidFill>
                <a:latin typeface="Arial" panose="020B0604020202020204" pitchFamily="34" charset="0"/>
                <a:cs typeface="Arial" panose="020B0604020202020204" pitchFamily="34" charset="0"/>
              </a:rPr>
              <a:t>seconds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2000" dirty="0">
              <a:solidFill>
                <a:srgbClr val="FF0000"/>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55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86189" y="2078114"/>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3138321-2CB3-4309-9A14-AFD49F6943A9}"/>
              </a:ext>
            </a:extLst>
          </p:cNvPr>
          <p:cNvSpPr txBox="1"/>
          <p:nvPr/>
        </p:nvSpPr>
        <p:spPr>
          <a:xfrm>
            <a:off x="186189" y="2385891"/>
            <a:ext cx="6265863" cy="1938992"/>
          </a:xfrm>
          <a:prstGeom prst="rect">
            <a:avLst/>
          </a:prstGeom>
          <a:noFill/>
        </p:spPr>
        <p:txBody>
          <a:bodyPr wrap="square" rtlCol="0">
            <a:spAutoFit/>
          </a:bodyPr>
          <a:lstStyle/>
          <a:p>
            <a:r>
              <a:rPr lang="en-GB" sz="2000" dirty="0">
                <a:solidFill>
                  <a:srgbClr val="388CDA"/>
                </a:solidFill>
                <a:latin typeface="Arial" panose="020B0604020202020204" pitchFamily="34" charset="0"/>
                <a:cs typeface="Arial" panose="020B0604020202020204" pitchFamily="34" charset="0"/>
              </a:rPr>
              <a:t>Are these units of time sensible for these activities?</a:t>
            </a:r>
          </a:p>
          <a:p>
            <a:endParaRPr lang="en-GB" sz="2000" dirty="0">
              <a:solidFill>
                <a:srgbClr val="388CD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388CDA"/>
                </a:solidFill>
                <a:latin typeface="Arial" panose="020B0604020202020204" pitchFamily="34" charset="0"/>
                <a:cs typeface="Arial" panose="020B0604020202020204" pitchFamily="34" charset="0"/>
              </a:rPr>
              <a:t>A train journey between two cities in seconds</a:t>
            </a:r>
          </a:p>
          <a:p>
            <a:pPr marL="342900" indent="-342900">
              <a:buFont typeface="Arial" panose="020B0604020202020204" pitchFamily="34" charset="0"/>
              <a:buChar char="•"/>
            </a:pPr>
            <a:r>
              <a:rPr lang="en-GB" sz="2000" dirty="0">
                <a:solidFill>
                  <a:srgbClr val="388CDA"/>
                </a:solidFill>
                <a:latin typeface="Arial" panose="020B0604020202020204" pitchFamily="34" charset="0"/>
                <a:cs typeface="Arial" panose="020B0604020202020204" pitchFamily="34" charset="0"/>
              </a:rPr>
              <a:t>A school day in minutes</a:t>
            </a:r>
          </a:p>
          <a:p>
            <a:pPr marL="342900" indent="-342900">
              <a:buFont typeface="Arial" panose="020B0604020202020204" pitchFamily="34" charset="0"/>
              <a:buChar char="•"/>
            </a:pPr>
            <a:r>
              <a:rPr lang="en-GB" sz="2000" dirty="0">
                <a:solidFill>
                  <a:srgbClr val="388CDA"/>
                </a:solidFill>
                <a:latin typeface="Arial" panose="020B0604020202020204" pitchFamily="34" charset="0"/>
                <a:cs typeface="Arial" panose="020B0604020202020204" pitchFamily="34" charset="0"/>
              </a:rPr>
              <a:t>An assembly in hours</a:t>
            </a:r>
          </a:p>
          <a:p>
            <a:pPr marL="342900" indent="-342900">
              <a:buFont typeface="Arial" panose="020B0604020202020204" pitchFamily="34" charset="0"/>
              <a:buChar char="•"/>
            </a:pPr>
            <a:endParaRPr lang="en-GB" sz="2000" dirty="0">
              <a:solidFill>
                <a:srgbClr val="388CDA"/>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3644A94-3739-44E8-85FF-4D6B66F8C9CA}"/>
              </a:ext>
            </a:extLst>
          </p:cNvPr>
          <p:cNvSpPr/>
          <p:nvPr/>
        </p:nvSpPr>
        <p:spPr>
          <a:xfrm>
            <a:off x="186189" y="1314398"/>
            <a:ext cx="835063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n-US" dirty="0"/>
              <a:t>I know that hours are longer than minutes and seconds</a:t>
            </a:r>
          </a:p>
          <a:p>
            <a:pPr marL="285750" indent="-285750">
              <a:buFont typeface="Wingdings" panose="05000000000000000000" pitchFamily="2" charset="2"/>
              <a:buChar char="q"/>
            </a:pPr>
            <a:r>
              <a:rPr lang="en-US" dirty="0"/>
              <a:t>I know that minutes are longer than seconds</a:t>
            </a:r>
          </a:p>
        </p:txBody>
      </p:sp>
    </p:spTree>
    <p:extLst>
      <p:ext uri="{BB962C8B-B14F-4D97-AF65-F5344CB8AC3E}">
        <p14:creationId xmlns:p14="http://schemas.microsoft.com/office/powerpoint/2010/main" val="281818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86189" y="2385891"/>
            <a:ext cx="8771622" cy="2554545"/>
          </a:xfrm>
          <a:prstGeom prst="rect">
            <a:avLst/>
          </a:prstGeom>
          <a:noFill/>
        </p:spPr>
        <p:txBody>
          <a:bodyPr wrap="square" rtlCol="0">
            <a:spAutoFit/>
          </a:bodyPr>
          <a:lstStyle/>
          <a:p>
            <a:r>
              <a:rPr lang="en-GB" sz="2000" dirty="0">
                <a:solidFill>
                  <a:srgbClr val="388CDA"/>
                </a:solidFill>
                <a:latin typeface="Arial" panose="020B0604020202020204" pitchFamily="34" charset="0"/>
                <a:cs typeface="Arial" panose="020B0604020202020204" pitchFamily="34" charset="0"/>
              </a:rPr>
              <a:t>Are these units of time sensible for these activities?</a:t>
            </a:r>
          </a:p>
          <a:p>
            <a:endParaRPr lang="en-GB" sz="2000" dirty="0">
              <a:solidFill>
                <a:srgbClr val="388CDA"/>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388CDA"/>
                </a:solidFill>
                <a:latin typeface="Arial" panose="020B0604020202020204" pitchFamily="34" charset="0"/>
                <a:cs typeface="Arial" panose="020B0604020202020204" pitchFamily="34" charset="0"/>
              </a:rPr>
              <a:t>A train journey between two cities in seconds </a:t>
            </a:r>
            <a:r>
              <a:rPr lang="en-GB" sz="2000" dirty="0">
                <a:solidFill>
                  <a:srgbClr val="FF0000"/>
                </a:solidFill>
                <a:latin typeface="Arial" panose="020B0604020202020204" pitchFamily="34" charset="0"/>
                <a:cs typeface="Arial" panose="020B0604020202020204" pitchFamily="34" charset="0"/>
              </a:rPr>
              <a:t>- not sensible, these are usually hours or minutes</a:t>
            </a:r>
          </a:p>
          <a:p>
            <a:pPr marL="342900" indent="-342900">
              <a:buFont typeface="Arial" panose="020B0604020202020204" pitchFamily="34" charset="0"/>
              <a:buChar char="•"/>
            </a:pPr>
            <a:r>
              <a:rPr lang="en-GB" sz="2000" dirty="0">
                <a:solidFill>
                  <a:srgbClr val="388CDA"/>
                </a:solidFill>
                <a:latin typeface="Arial" panose="020B0604020202020204" pitchFamily="34" charset="0"/>
                <a:cs typeface="Arial" panose="020B0604020202020204" pitchFamily="34" charset="0"/>
              </a:rPr>
              <a:t>A school day in minutes </a:t>
            </a:r>
            <a:r>
              <a:rPr lang="en-GB" sz="2000" dirty="0">
                <a:solidFill>
                  <a:srgbClr val="FF0000"/>
                </a:solidFill>
                <a:latin typeface="Arial" panose="020B0604020202020204" pitchFamily="34" charset="0"/>
                <a:cs typeface="Arial" panose="020B0604020202020204" pitchFamily="34" charset="0"/>
              </a:rPr>
              <a:t>- not sensible, the school day is about 6 hours</a:t>
            </a:r>
          </a:p>
          <a:p>
            <a:pPr marL="342900" indent="-342900">
              <a:buFont typeface="Arial" panose="020B0604020202020204" pitchFamily="34" charset="0"/>
              <a:buChar char="•"/>
            </a:pPr>
            <a:r>
              <a:rPr lang="en-GB" sz="2000" dirty="0">
                <a:solidFill>
                  <a:srgbClr val="388CDA"/>
                </a:solidFill>
                <a:latin typeface="Arial" panose="020B0604020202020204" pitchFamily="34" charset="0"/>
                <a:cs typeface="Arial" panose="020B0604020202020204" pitchFamily="34" charset="0"/>
              </a:rPr>
              <a:t>An assembly in hours </a:t>
            </a:r>
            <a:r>
              <a:rPr lang="en-GB" sz="2000" dirty="0">
                <a:solidFill>
                  <a:srgbClr val="FF0000"/>
                </a:solidFill>
                <a:latin typeface="Arial" panose="020B0604020202020204" pitchFamily="34" charset="0"/>
                <a:cs typeface="Arial" panose="020B0604020202020204" pitchFamily="34" charset="0"/>
              </a:rPr>
              <a:t>– not sensible, assemblies are usually about 20 minutes</a:t>
            </a:r>
          </a:p>
          <a:p>
            <a:pPr marL="342900" indent="-342900">
              <a:buFont typeface="Arial" panose="020B0604020202020204" pitchFamily="34" charset="0"/>
              <a:buChar char="•"/>
            </a:pPr>
            <a:endParaRPr lang="en-GB" sz="2000" dirty="0">
              <a:solidFill>
                <a:srgbClr val="388CD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2846A11-7BF4-4B75-A8C5-5DD262A40E78}"/>
              </a:ext>
            </a:extLst>
          </p:cNvPr>
          <p:cNvSpPr txBox="1"/>
          <p:nvPr/>
        </p:nvSpPr>
        <p:spPr>
          <a:xfrm>
            <a:off x="186189" y="2078114"/>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238CBBF-7862-4710-9FEC-337E3B797C2A}"/>
              </a:ext>
            </a:extLst>
          </p:cNvPr>
          <p:cNvSpPr/>
          <p:nvPr/>
        </p:nvSpPr>
        <p:spPr>
          <a:xfrm>
            <a:off x="186189" y="1314398"/>
            <a:ext cx="835063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n-US" dirty="0"/>
              <a:t>I know that hours are longer than minutes and seconds</a:t>
            </a:r>
          </a:p>
          <a:p>
            <a:pPr marL="285750" indent="-285750">
              <a:buFont typeface="Wingdings" panose="05000000000000000000" pitchFamily="2" charset="2"/>
              <a:buChar char="q"/>
            </a:pPr>
            <a:r>
              <a:rPr lang="en-US" dirty="0"/>
              <a:t>I know that minutes are longer than seconds</a:t>
            </a:r>
          </a:p>
        </p:txBody>
      </p:sp>
    </p:spTree>
    <p:extLst>
      <p:ext uri="{BB962C8B-B14F-4D97-AF65-F5344CB8AC3E}">
        <p14:creationId xmlns:p14="http://schemas.microsoft.com/office/powerpoint/2010/main" val="239554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86189" y="2413337"/>
            <a:ext cx="529809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Which one is the odd one out? Why?</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86189" y="2105560"/>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466149" y="3146026"/>
            <a:ext cx="1962150" cy="1962150"/>
          </a:xfrm>
          <a:prstGeom prst="rect">
            <a:avLst/>
          </a:prstGeom>
        </p:spPr>
      </p:pic>
      <p:pic>
        <p:nvPicPr>
          <p:cNvPr id="3" name="Picture 2"/>
          <p:cNvPicPr>
            <a:picLocks noChangeAspect="1"/>
          </p:cNvPicPr>
          <p:nvPr/>
        </p:nvPicPr>
        <p:blipFill>
          <a:blip r:embed="rId3"/>
          <a:stretch>
            <a:fillRect/>
          </a:stretch>
        </p:blipFill>
        <p:spPr>
          <a:xfrm>
            <a:off x="2428299" y="3098401"/>
            <a:ext cx="2019300" cy="2009775"/>
          </a:xfrm>
          <a:prstGeom prst="rect">
            <a:avLst/>
          </a:prstGeom>
        </p:spPr>
      </p:pic>
      <p:pic>
        <p:nvPicPr>
          <p:cNvPr id="6" name="Picture 5"/>
          <p:cNvPicPr>
            <a:picLocks noChangeAspect="1"/>
          </p:cNvPicPr>
          <p:nvPr/>
        </p:nvPicPr>
        <p:blipFill>
          <a:blip r:embed="rId4"/>
          <a:stretch>
            <a:fillRect/>
          </a:stretch>
        </p:blipFill>
        <p:spPr>
          <a:xfrm>
            <a:off x="4539919" y="3131738"/>
            <a:ext cx="2028825" cy="1943100"/>
          </a:xfrm>
          <a:prstGeom prst="rect">
            <a:avLst/>
          </a:prstGeom>
        </p:spPr>
      </p:pic>
      <p:sp>
        <p:nvSpPr>
          <p:cNvPr id="7" name="Rectangle 6">
            <a:extLst>
              <a:ext uri="{FF2B5EF4-FFF2-40B4-BE49-F238E27FC236}">
                <a16:creationId xmlns:a16="http://schemas.microsoft.com/office/drawing/2014/main" id="{02B2D93F-0502-46E0-BA73-C019626B5DB9}"/>
              </a:ext>
            </a:extLst>
          </p:cNvPr>
          <p:cNvSpPr/>
          <p:nvPr/>
        </p:nvSpPr>
        <p:spPr>
          <a:xfrm>
            <a:off x="186189" y="1314398"/>
            <a:ext cx="835063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n-US" dirty="0"/>
              <a:t>I know that hours are longer than minutes and seconds</a:t>
            </a:r>
          </a:p>
          <a:p>
            <a:pPr marL="285750" indent="-285750">
              <a:buFont typeface="Wingdings" panose="05000000000000000000" pitchFamily="2" charset="2"/>
              <a:buChar char="q"/>
            </a:pPr>
            <a:r>
              <a:rPr lang="en-US" dirty="0"/>
              <a:t>I know that minutes are longer than seconds</a:t>
            </a:r>
          </a:p>
        </p:txBody>
      </p:sp>
    </p:spTree>
    <p:extLst>
      <p:ext uri="{BB962C8B-B14F-4D97-AF65-F5344CB8AC3E}">
        <p14:creationId xmlns:p14="http://schemas.microsoft.com/office/powerpoint/2010/main" val="3753505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189" y="5108176"/>
            <a:ext cx="8718114" cy="923330"/>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Example answer: The middle clock is the odd one out as both of the other times are half past times. The last clock is the odd one out as the hour hand for both of the other clocks is 7.</a:t>
            </a:r>
          </a:p>
        </p:txBody>
      </p:sp>
      <p:sp>
        <p:nvSpPr>
          <p:cNvPr id="8" name="TextBox 7">
            <a:extLst>
              <a:ext uri="{FF2B5EF4-FFF2-40B4-BE49-F238E27FC236}">
                <a16:creationId xmlns:a16="http://schemas.microsoft.com/office/drawing/2014/main" id="{2D5524E0-1E4E-425C-AE69-821C952D9DC3}"/>
              </a:ext>
            </a:extLst>
          </p:cNvPr>
          <p:cNvSpPr txBox="1"/>
          <p:nvPr/>
        </p:nvSpPr>
        <p:spPr>
          <a:xfrm>
            <a:off x="186189" y="2413337"/>
            <a:ext cx="5298090" cy="101566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Which one is the odd one out? Why?</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495683-8EE3-4943-B29E-0CE621826FD9}"/>
              </a:ext>
            </a:extLst>
          </p:cNvPr>
          <p:cNvSpPr txBox="1"/>
          <p:nvPr/>
        </p:nvSpPr>
        <p:spPr>
          <a:xfrm>
            <a:off x="186189" y="2105560"/>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4011CC3-006E-4DB0-9BD2-BDD60BD2965E}"/>
              </a:ext>
            </a:extLst>
          </p:cNvPr>
          <p:cNvPicPr>
            <a:picLocks noChangeAspect="1"/>
          </p:cNvPicPr>
          <p:nvPr/>
        </p:nvPicPr>
        <p:blipFill>
          <a:blip r:embed="rId2"/>
          <a:stretch>
            <a:fillRect/>
          </a:stretch>
        </p:blipFill>
        <p:spPr>
          <a:xfrm>
            <a:off x="466149" y="3146026"/>
            <a:ext cx="1962150" cy="1962150"/>
          </a:xfrm>
          <a:prstGeom prst="rect">
            <a:avLst/>
          </a:prstGeom>
        </p:spPr>
      </p:pic>
      <p:pic>
        <p:nvPicPr>
          <p:cNvPr id="11" name="Picture 10">
            <a:extLst>
              <a:ext uri="{FF2B5EF4-FFF2-40B4-BE49-F238E27FC236}">
                <a16:creationId xmlns:a16="http://schemas.microsoft.com/office/drawing/2014/main" id="{9F61DA52-CF27-4695-8FF5-7ABAB2239CE2}"/>
              </a:ext>
            </a:extLst>
          </p:cNvPr>
          <p:cNvPicPr>
            <a:picLocks noChangeAspect="1"/>
          </p:cNvPicPr>
          <p:nvPr/>
        </p:nvPicPr>
        <p:blipFill>
          <a:blip r:embed="rId3"/>
          <a:stretch>
            <a:fillRect/>
          </a:stretch>
        </p:blipFill>
        <p:spPr>
          <a:xfrm>
            <a:off x="2428299" y="3098401"/>
            <a:ext cx="2019300" cy="2009775"/>
          </a:xfrm>
          <a:prstGeom prst="rect">
            <a:avLst/>
          </a:prstGeom>
        </p:spPr>
      </p:pic>
      <p:pic>
        <p:nvPicPr>
          <p:cNvPr id="12" name="Picture 11">
            <a:extLst>
              <a:ext uri="{FF2B5EF4-FFF2-40B4-BE49-F238E27FC236}">
                <a16:creationId xmlns:a16="http://schemas.microsoft.com/office/drawing/2014/main" id="{886A89EA-8040-43B7-A871-808770E4E748}"/>
              </a:ext>
            </a:extLst>
          </p:cNvPr>
          <p:cNvPicPr>
            <a:picLocks noChangeAspect="1"/>
          </p:cNvPicPr>
          <p:nvPr/>
        </p:nvPicPr>
        <p:blipFill>
          <a:blip r:embed="rId4"/>
          <a:stretch>
            <a:fillRect/>
          </a:stretch>
        </p:blipFill>
        <p:spPr>
          <a:xfrm>
            <a:off x="4539919" y="3131738"/>
            <a:ext cx="2028825" cy="1943100"/>
          </a:xfrm>
          <a:prstGeom prst="rect">
            <a:avLst/>
          </a:prstGeom>
        </p:spPr>
      </p:pic>
      <p:sp>
        <p:nvSpPr>
          <p:cNvPr id="13" name="Rectangle 12">
            <a:extLst>
              <a:ext uri="{FF2B5EF4-FFF2-40B4-BE49-F238E27FC236}">
                <a16:creationId xmlns:a16="http://schemas.microsoft.com/office/drawing/2014/main" id="{8F539D55-2453-43D1-B467-02CA48F306E1}"/>
              </a:ext>
            </a:extLst>
          </p:cNvPr>
          <p:cNvSpPr/>
          <p:nvPr/>
        </p:nvSpPr>
        <p:spPr>
          <a:xfrm>
            <a:off x="186189" y="1314398"/>
            <a:ext cx="835063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n-US" dirty="0"/>
              <a:t>I know that hours are longer than minutes and seconds</a:t>
            </a:r>
          </a:p>
          <a:p>
            <a:pPr marL="285750" indent="-285750">
              <a:buFont typeface="Wingdings" panose="05000000000000000000" pitchFamily="2" charset="2"/>
              <a:buChar char="q"/>
            </a:pPr>
            <a:r>
              <a:rPr lang="en-US" dirty="0"/>
              <a:t>I know that minutes are longer than seconds</a:t>
            </a:r>
          </a:p>
        </p:txBody>
      </p:sp>
    </p:spTree>
    <p:extLst>
      <p:ext uri="{BB962C8B-B14F-4D97-AF65-F5344CB8AC3E}">
        <p14:creationId xmlns:p14="http://schemas.microsoft.com/office/powerpoint/2010/main" val="307285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788400" cy="193899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Who wants to time how many times your teacher can write their name on the board in 20 seconds?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00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78840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Who wants to time how many times your teacher can touch their toes in 20 seconds?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54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92852-C1ED-4ADA-8250-63F34F68E752}"/>
              </a:ext>
            </a:extLst>
          </p:cNvPr>
          <p:cNvSpPr/>
          <p:nvPr/>
        </p:nvSpPr>
        <p:spPr>
          <a:xfrm>
            <a:off x="6786377" y="4893285"/>
            <a:ext cx="2092960" cy="954107"/>
          </a:xfrm>
          <a:prstGeom prst="rect">
            <a:avLst/>
          </a:prstGeom>
          <a:solidFill>
            <a:srgbClr val="ECEEF1"/>
          </a:solidFill>
          <a:ln>
            <a:solidFill>
              <a:schemeClr val="tx1"/>
            </a:solidFill>
          </a:ln>
        </p:spPr>
        <p:txBody>
          <a:bodyPr wrap="square">
            <a:spAutoFit/>
          </a:bodyPr>
          <a:lstStyle/>
          <a:p>
            <a:r>
              <a:rPr lang="en-GB" sz="1400" b="1" dirty="0">
                <a:latin typeface="Arial" panose="020B0604020202020204" pitchFamily="34" charset="0"/>
                <a:cs typeface="Arial" panose="020B0604020202020204" pitchFamily="34" charset="0"/>
              </a:rPr>
              <a:t>Extension:</a:t>
            </a:r>
          </a:p>
          <a:p>
            <a:r>
              <a:rPr lang="en-GB" sz="1400" dirty="0">
                <a:latin typeface="Arial" panose="020B0604020202020204" pitchFamily="34" charset="0"/>
                <a:cs typeface="Arial" panose="020B0604020202020204" pitchFamily="34" charset="0"/>
              </a:rPr>
              <a:t>Can you count your own activities in 20 seconds?</a:t>
            </a:r>
          </a:p>
        </p:txBody>
      </p:sp>
      <p:sp>
        <p:nvSpPr>
          <p:cNvPr id="6" name="TextBox 5">
            <a:extLst>
              <a:ext uri="{FF2B5EF4-FFF2-40B4-BE49-F238E27FC236}">
                <a16:creationId xmlns:a16="http://schemas.microsoft.com/office/drawing/2014/main" id="{7776F2BA-3C27-48DF-9481-79F948D1FE77}"/>
              </a:ext>
            </a:extLst>
          </p:cNvPr>
          <p:cNvSpPr txBox="1"/>
          <p:nvPr/>
        </p:nvSpPr>
        <p:spPr>
          <a:xfrm>
            <a:off x="177800" y="1755577"/>
            <a:ext cx="8788400"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Using a stopwatch, record how many times you can do these activities in 20 seconds: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Touch your toes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Write your name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Clap your hands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30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788400" cy="378565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Would you measure this activity in seconds, minutes or hours?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Counting to 10</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solidFill>
                <a:srgbClr val="FF0000"/>
              </a:solidFill>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67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38321-2CB3-4309-9A14-AFD49F6943A9}"/>
              </a:ext>
            </a:extLst>
          </p:cNvPr>
          <p:cNvSpPr txBox="1"/>
          <p:nvPr/>
        </p:nvSpPr>
        <p:spPr>
          <a:xfrm>
            <a:off x="177800" y="1755577"/>
            <a:ext cx="8788400" cy="193899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Would you measure this activity in seconds, minutes or hours?</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Counting to 10</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solidFill>
                  <a:srgbClr val="FF0000"/>
                </a:solidFill>
                <a:latin typeface="Arial" panose="020B0604020202020204" pitchFamily="34" charset="0"/>
                <a:cs typeface="Arial" panose="020B0604020202020204" pitchFamily="34" charset="0"/>
              </a:rPr>
              <a:t>Seconds</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32992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9152</TotalTime>
  <Words>751</Words>
  <Application>Microsoft Office PowerPoint</Application>
  <PresentationFormat>On-screen Show (4:3)</PresentationFormat>
  <Paragraphs>157</Paragraphs>
  <Slides>24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Bryant Bold</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Athienitis</dc:creator>
  <cp:lastModifiedBy>Hannah Searle</cp:lastModifiedBy>
  <cp:revision>266</cp:revision>
  <dcterms:created xsi:type="dcterms:W3CDTF">2018-09-08T23:27:11Z</dcterms:created>
  <dcterms:modified xsi:type="dcterms:W3CDTF">2020-04-01T17:05:55Z</dcterms:modified>
</cp:coreProperties>
</file>