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4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7B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8"/>
  </p:normalViewPr>
  <p:slideViewPr>
    <p:cSldViewPr snapToGrid="0">
      <p:cViewPr>
        <p:scale>
          <a:sx n="76" d="100"/>
          <a:sy n="76" d="100"/>
        </p:scale>
        <p:origin x="-480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069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80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92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xmlns="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797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227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xmlns="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609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xmlns="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173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047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71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564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155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2/28/2024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29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xmlns="" id="{9B7AD9F6-8CE7-4299-8FC6-328F4DCD3F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DC83FC-D1F5-D816-F084-22CC9DAD21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49" y="-187890"/>
            <a:ext cx="4023503" cy="4367270"/>
          </a:xfrm>
        </p:spPr>
        <p:txBody>
          <a:bodyPr anchor="b">
            <a:normAutofit/>
          </a:bodyPr>
          <a:lstStyle/>
          <a:p>
            <a:r>
              <a:rPr lang="en-US" sz="6000" dirty="0"/>
              <a:t>What is a Character? </a:t>
            </a:r>
          </a:p>
        </p:txBody>
      </p:sp>
      <p:sp>
        <p:nvSpPr>
          <p:cNvPr id="46" name="Rectangle 6">
            <a:extLst>
              <a:ext uri="{FF2B5EF4-FFF2-40B4-BE49-F238E27FC236}">
                <a16:creationId xmlns:a16="http://schemas.microsoft.com/office/drawing/2014/main" xmlns="" id="{F49775AF-8896-43EE-92C6-83497D6DC5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0338" y="440926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EFF61F"/>
          </a:solidFill>
          <a:ln w="38100" cap="rnd">
            <a:solidFill>
              <a:srgbClr val="EFF61F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Jigsaw puzzles in plastic figures">
            <a:extLst>
              <a:ext uri="{FF2B5EF4-FFF2-40B4-BE49-F238E27FC236}">
                <a16:creationId xmlns:a16="http://schemas.microsoft.com/office/drawing/2014/main" xmlns="" id="{774314D2-68F4-A726-5896-020195F7D6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54" r="1318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DC205FE-C6CF-3135-3A6C-E6B042C08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5058" y="601249"/>
            <a:ext cx="1365423" cy="1529467"/>
          </a:xfrm>
          <a:prstGeom prst="rect">
            <a:avLst/>
          </a:prstGeom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F791D92C-327B-EE9C-5250-870F5D0A69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722625" y="5162930"/>
            <a:ext cx="1424421" cy="1035570"/>
          </a:xfrm>
          <a:prstGeom prst="rect">
            <a:avLst/>
          </a:prstGeom>
        </p:spPr>
      </p:pic>
      <p:pic>
        <p:nvPicPr>
          <p:cNvPr id="12" name="Picture 11" descr="A person standing next to a tiger&#10;&#10;Description automatically generated with medium confidence">
            <a:extLst>
              <a:ext uri="{FF2B5EF4-FFF2-40B4-BE49-F238E27FC236}">
                <a16:creationId xmlns:a16="http://schemas.microsoft.com/office/drawing/2014/main" xmlns="" id="{0A565274-E55D-41F8-C502-E30A85ED14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849" y="4776731"/>
            <a:ext cx="2026849" cy="130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11945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xmlns="" id="{16D2B96C-F10D-CEBA-A9E4-3030F4AA45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26895" cy="685799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1C92D12-9511-1EDD-D235-476C8AA8FE32}"/>
              </a:ext>
            </a:extLst>
          </p:cNvPr>
          <p:cNvSpPr txBox="1"/>
          <p:nvPr/>
        </p:nvSpPr>
        <p:spPr>
          <a:xfrm>
            <a:off x="3055922" y="1171576"/>
            <a:ext cx="6115050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AIMS OF THE LESSON:</a:t>
            </a:r>
          </a:p>
          <a:p>
            <a:endParaRPr lang="en-US" sz="2800" b="1" dirty="0"/>
          </a:p>
          <a:p>
            <a:r>
              <a:rPr lang="en-US" sz="2800" b="1" dirty="0" smtClean="0"/>
              <a:t>To learn what a character is.</a:t>
            </a:r>
            <a:endParaRPr lang="en-US" sz="2800" b="1" dirty="0"/>
          </a:p>
          <a:p>
            <a:r>
              <a:rPr lang="en-US" sz="2800" b="1" u="sng" dirty="0"/>
              <a:t>SUCCESS CRITERIA:</a:t>
            </a:r>
          </a:p>
          <a:p>
            <a:r>
              <a:rPr lang="en-US" sz="2800" b="1" dirty="0" smtClean="0"/>
              <a:t>I can describe what a character is.</a:t>
            </a:r>
            <a:endParaRPr lang="en-US" sz="2800" b="1" dirty="0"/>
          </a:p>
          <a:p>
            <a:r>
              <a:rPr lang="en-US" sz="2800" b="1" dirty="0" smtClean="0"/>
              <a:t>I can describe what a character looks like.</a:t>
            </a:r>
            <a:endParaRPr lang="en-US" sz="2800" b="1" dirty="0"/>
          </a:p>
          <a:p>
            <a:r>
              <a:rPr lang="en-US" sz="2800" b="1" dirty="0" smtClean="0"/>
              <a:t>I can write a character description.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9387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C769D7-E5BA-ADC1-2516-670D46A03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xmlns="" id="{BF1FFFF8-ACE9-17A8-8271-FC8F2536B8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292C765-044B-18F5-4CF7-47CCFC21D079}"/>
              </a:ext>
            </a:extLst>
          </p:cNvPr>
          <p:cNvSpPr txBox="1"/>
          <p:nvPr/>
        </p:nvSpPr>
        <p:spPr>
          <a:xfrm>
            <a:off x="3660839" y="2603564"/>
            <a:ext cx="50434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What is a character?</a:t>
            </a:r>
          </a:p>
        </p:txBody>
      </p:sp>
    </p:spTree>
    <p:extLst>
      <p:ext uri="{BB962C8B-B14F-4D97-AF65-F5344CB8AC3E}">
        <p14:creationId xmlns:p14="http://schemas.microsoft.com/office/powerpoint/2010/main" val="414782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A2FDD935-09A0-63F1-7ECC-8794C2A18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354" y="0"/>
            <a:ext cx="4727292" cy="2516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3AD5C71-B6B3-E860-1FA0-F255B8ABED6B}"/>
              </a:ext>
            </a:extLst>
          </p:cNvPr>
          <p:cNvSpPr txBox="1"/>
          <p:nvPr/>
        </p:nvSpPr>
        <p:spPr>
          <a:xfrm>
            <a:off x="1683026" y="2226365"/>
            <a:ext cx="928977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Every story has characters.</a:t>
            </a:r>
          </a:p>
          <a:p>
            <a:endParaRPr lang="en-US" sz="3200" dirty="0"/>
          </a:p>
          <a:p>
            <a:r>
              <a:rPr lang="en-US" sz="3200" dirty="0"/>
              <a:t>These characters can be people, animals or objects that have been </a:t>
            </a:r>
            <a:r>
              <a:rPr lang="en-US" sz="3200" dirty="0" smtClean="0"/>
              <a:t>brought </a:t>
            </a:r>
            <a:r>
              <a:rPr lang="en-US" sz="3200" dirty="0"/>
              <a:t>to life.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48C6D64-ED42-2B6F-072E-60D80AB7B2FE}"/>
              </a:ext>
            </a:extLst>
          </p:cNvPr>
          <p:cNvSpPr txBox="1"/>
          <p:nvPr/>
        </p:nvSpPr>
        <p:spPr>
          <a:xfrm>
            <a:off x="2398643" y="4499204"/>
            <a:ext cx="7050156" cy="954107"/>
          </a:xfrm>
          <a:prstGeom prst="rect">
            <a:avLst/>
          </a:prstGeom>
          <a:solidFill>
            <a:srgbClr val="AD7BFA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Can you name some of your </a:t>
            </a:r>
            <a:r>
              <a:rPr lang="en-US" sz="2800" b="1" dirty="0" err="1">
                <a:solidFill>
                  <a:schemeClr val="bg1"/>
                </a:solidFill>
              </a:rPr>
              <a:t>favourite</a:t>
            </a:r>
            <a:r>
              <a:rPr lang="en-US" sz="2800" b="1" dirty="0">
                <a:solidFill>
                  <a:schemeClr val="bg1"/>
                </a:solidFill>
              </a:rPr>
              <a:t> characters from a book </a:t>
            </a:r>
            <a:r>
              <a:rPr lang="en-US" sz="2800" b="1" dirty="0" smtClean="0">
                <a:solidFill>
                  <a:schemeClr val="bg1"/>
                </a:solidFill>
              </a:rPr>
              <a:t>you have </a:t>
            </a:r>
            <a:r>
              <a:rPr lang="en-US" sz="2800" b="1" dirty="0">
                <a:solidFill>
                  <a:schemeClr val="bg1"/>
                </a:solidFill>
              </a:rPr>
              <a:t>read?</a:t>
            </a:r>
          </a:p>
        </p:txBody>
      </p:sp>
    </p:spTree>
    <p:extLst>
      <p:ext uri="{BB962C8B-B14F-4D97-AF65-F5344CB8AC3E}">
        <p14:creationId xmlns:p14="http://schemas.microsoft.com/office/powerpoint/2010/main" val="96741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038E6D-3777-072A-8913-E1DD025C2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32" y="536250"/>
            <a:ext cx="4789170" cy="1182280"/>
          </a:xfrm>
        </p:spPr>
        <p:txBody>
          <a:bodyPr anchor="b">
            <a:noAutofit/>
          </a:bodyPr>
          <a:lstStyle/>
          <a:p>
            <a:r>
              <a:rPr lang="en-US" sz="3200" b="1" dirty="0">
                <a:latin typeface="+mn-lt"/>
              </a:rPr>
              <a:t>Which character is this?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D0A35A"/>
          </a:solidFill>
          <a:ln w="38100" cap="rnd">
            <a:solidFill>
              <a:srgbClr val="D0A35A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1569FD2D-4B62-4CF8-B9DE-014B4BCD83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7351" y="3217932"/>
            <a:ext cx="2997000" cy="3319463"/>
          </a:xfrm>
        </p:spPr>
      </p:pic>
      <p:pic>
        <p:nvPicPr>
          <p:cNvPr id="5" name="Content Placeholder 4" descr="A picture containing colorful&#10;&#10;Description automatically generated">
            <a:extLst>
              <a:ext uri="{FF2B5EF4-FFF2-40B4-BE49-F238E27FC236}">
                <a16:creationId xmlns:a16="http://schemas.microsoft.com/office/drawing/2014/main" xmlns="" id="{ED4B1D27-1EC3-E978-674C-2EB0CC7C38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82" r="12087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9502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6E0F4F0B-E7E0-6F85-FCD8-A6F9D8298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7818783" cy="4847645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573A0BE3-6373-BC5F-C427-1CC1D098C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8783" y="2423821"/>
            <a:ext cx="3045649" cy="3338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2B80D0E-FD75-7CC7-D91D-7C4805A2DF66}"/>
              </a:ext>
            </a:extLst>
          </p:cNvPr>
          <p:cNvSpPr txBox="1"/>
          <p:nvPr/>
        </p:nvSpPr>
        <p:spPr>
          <a:xfrm>
            <a:off x="8083826" y="636104"/>
            <a:ext cx="6983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Which character is this?</a:t>
            </a:r>
          </a:p>
        </p:txBody>
      </p:sp>
    </p:spTree>
    <p:extLst>
      <p:ext uri="{BB962C8B-B14F-4D97-AF65-F5344CB8AC3E}">
        <p14:creationId xmlns:p14="http://schemas.microsoft.com/office/powerpoint/2010/main" val="269207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7BC5CCE-1736-96DD-16B3-39E5E929A280}"/>
              </a:ext>
            </a:extLst>
          </p:cNvPr>
          <p:cNvSpPr txBox="1"/>
          <p:nvPr/>
        </p:nvSpPr>
        <p:spPr>
          <a:xfrm>
            <a:off x="2915478" y="371061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Can you help me describe this character?</a:t>
            </a:r>
          </a:p>
        </p:txBody>
      </p:sp>
      <p:pic>
        <p:nvPicPr>
          <p:cNvPr id="4" name="Picture 3" descr="A drawing of a person&#10;&#10;Description automatically generated with low confidence">
            <a:extLst>
              <a:ext uri="{FF2B5EF4-FFF2-40B4-BE49-F238E27FC236}">
                <a16:creationId xmlns:a16="http://schemas.microsoft.com/office/drawing/2014/main" xmlns="" id="{89A5AEBC-11BC-CBEC-70B5-F76FEADE1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6399" y="1384636"/>
            <a:ext cx="3374182" cy="524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71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DA381740-063A-41A4-836D-85D14980E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F12E7CC5-C78B-4EBD-9565-3FA00FAA6C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3A4529A5-F675-429F-8044-01372BB134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1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130D8DA-1CDC-A0E3-2149-7C058E70921F}"/>
              </a:ext>
            </a:extLst>
          </p:cNvPr>
          <p:cNvSpPr txBox="1"/>
          <p:nvPr/>
        </p:nvSpPr>
        <p:spPr>
          <a:xfrm>
            <a:off x="5717682" y="-614363"/>
            <a:ext cx="6283818" cy="16335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latin typeface="+mj-lt"/>
                <a:ea typeface="+mj-ea"/>
                <a:cs typeface="+mj-cs"/>
              </a:rPr>
              <a:t>Writing a character </a:t>
            </a:r>
            <a:r>
              <a:rPr lang="en-US" sz="3200" b="1" dirty="0" smtClean="0">
                <a:latin typeface="+mj-lt"/>
                <a:ea typeface="+mj-ea"/>
                <a:cs typeface="+mj-cs"/>
              </a:rPr>
              <a:t>description</a:t>
            </a:r>
            <a:endParaRPr lang="en-US" sz="3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Graphic 3" descr="Thought bubble outline">
            <a:extLst>
              <a:ext uri="{FF2B5EF4-FFF2-40B4-BE49-F238E27FC236}">
                <a16:creationId xmlns:a16="http://schemas.microsoft.com/office/drawing/2014/main" xmlns="" id="{186AA340-D72F-1573-6CD5-0D5E1F156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64988" y="1744515"/>
            <a:ext cx="3368969" cy="3368969"/>
          </a:xfrm>
          <a:prstGeom prst="rect">
            <a:avLst/>
          </a:prstGeom>
        </p:spPr>
      </p:pic>
      <p:sp>
        <p:nvSpPr>
          <p:cNvPr id="15" name="Rectangle 6">
            <a:extLst>
              <a:ext uri="{FF2B5EF4-FFF2-40B4-BE49-F238E27FC236}">
                <a16:creationId xmlns:a16="http://schemas.microsoft.com/office/drawing/2014/main" xmlns="" id="{63DAB858-5A0C-4AFF-AAC6-705EDF8DB7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17682" y="4043302"/>
            <a:ext cx="5303520" cy="27432"/>
          </a:xfrm>
          <a:custGeom>
            <a:avLst/>
            <a:gdLst>
              <a:gd name="connsiteX0" fmla="*/ 0 w 5303520"/>
              <a:gd name="connsiteY0" fmla="*/ 0 h 27432"/>
              <a:gd name="connsiteX1" fmla="*/ 556870 w 5303520"/>
              <a:gd name="connsiteY1" fmla="*/ 0 h 27432"/>
              <a:gd name="connsiteX2" fmla="*/ 1272845 w 5303520"/>
              <a:gd name="connsiteY2" fmla="*/ 0 h 27432"/>
              <a:gd name="connsiteX3" fmla="*/ 1882750 w 5303520"/>
              <a:gd name="connsiteY3" fmla="*/ 0 h 27432"/>
              <a:gd name="connsiteX4" fmla="*/ 2439619 w 5303520"/>
              <a:gd name="connsiteY4" fmla="*/ 0 h 27432"/>
              <a:gd name="connsiteX5" fmla="*/ 3155594 w 5303520"/>
              <a:gd name="connsiteY5" fmla="*/ 0 h 27432"/>
              <a:gd name="connsiteX6" fmla="*/ 3818534 w 5303520"/>
              <a:gd name="connsiteY6" fmla="*/ 0 h 27432"/>
              <a:gd name="connsiteX7" fmla="*/ 4481474 w 5303520"/>
              <a:gd name="connsiteY7" fmla="*/ 0 h 27432"/>
              <a:gd name="connsiteX8" fmla="*/ 5303520 w 5303520"/>
              <a:gd name="connsiteY8" fmla="*/ 0 h 27432"/>
              <a:gd name="connsiteX9" fmla="*/ 5303520 w 5303520"/>
              <a:gd name="connsiteY9" fmla="*/ 27432 h 27432"/>
              <a:gd name="connsiteX10" fmla="*/ 4746650 w 5303520"/>
              <a:gd name="connsiteY10" fmla="*/ 27432 h 27432"/>
              <a:gd name="connsiteX11" fmla="*/ 4242816 w 5303520"/>
              <a:gd name="connsiteY11" fmla="*/ 27432 h 27432"/>
              <a:gd name="connsiteX12" fmla="*/ 3526841 w 5303520"/>
              <a:gd name="connsiteY12" fmla="*/ 27432 h 27432"/>
              <a:gd name="connsiteX13" fmla="*/ 2969971 w 5303520"/>
              <a:gd name="connsiteY13" fmla="*/ 27432 h 27432"/>
              <a:gd name="connsiteX14" fmla="*/ 2253996 w 5303520"/>
              <a:gd name="connsiteY14" fmla="*/ 27432 h 27432"/>
              <a:gd name="connsiteX15" fmla="*/ 1484986 w 5303520"/>
              <a:gd name="connsiteY15" fmla="*/ 27432 h 27432"/>
              <a:gd name="connsiteX16" fmla="*/ 875081 w 5303520"/>
              <a:gd name="connsiteY16" fmla="*/ 27432 h 27432"/>
              <a:gd name="connsiteX17" fmla="*/ 0 w 5303520"/>
              <a:gd name="connsiteY17" fmla="*/ 27432 h 27432"/>
              <a:gd name="connsiteX18" fmla="*/ 0 w 5303520"/>
              <a:gd name="connsiteY18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27432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3593" y="13343"/>
                  <a:pt x="5303797" y="14402"/>
                  <a:pt x="5303520" y="27432"/>
                </a:cubicBezTo>
                <a:cubicBezTo>
                  <a:pt x="5132450" y="9645"/>
                  <a:pt x="4953391" y="27858"/>
                  <a:pt x="4746650" y="27432"/>
                </a:cubicBezTo>
                <a:cubicBezTo>
                  <a:pt x="4539909" y="27007"/>
                  <a:pt x="4361261" y="16312"/>
                  <a:pt x="4242816" y="27432"/>
                </a:cubicBezTo>
                <a:cubicBezTo>
                  <a:pt x="4124371" y="38552"/>
                  <a:pt x="3754907" y="30170"/>
                  <a:pt x="3526841" y="27432"/>
                </a:cubicBezTo>
                <a:cubicBezTo>
                  <a:pt x="3298775" y="24694"/>
                  <a:pt x="3164473" y="13057"/>
                  <a:pt x="2969971" y="27432"/>
                </a:cubicBezTo>
                <a:cubicBezTo>
                  <a:pt x="2775469" y="41808"/>
                  <a:pt x="2608536" y="11194"/>
                  <a:pt x="2253996" y="27432"/>
                </a:cubicBezTo>
                <a:cubicBezTo>
                  <a:pt x="1899456" y="43670"/>
                  <a:pt x="1752044" y="37933"/>
                  <a:pt x="1484986" y="27432"/>
                </a:cubicBezTo>
                <a:cubicBezTo>
                  <a:pt x="1217928" y="16932"/>
                  <a:pt x="1060609" y="4360"/>
                  <a:pt x="875081" y="27432"/>
                </a:cubicBezTo>
                <a:cubicBezTo>
                  <a:pt x="689553" y="50504"/>
                  <a:pt x="188846" y="34372"/>
                  <a:pt x="0" y="27432"/>
                </a:cubicBezTo>
                <a:cubicBezTo>
                  <a:pt x="-1027" y="16774"/>
                  <a:pt x="589" y="8401"/>
                  <a:pt x="0" y="0"/>
                </a:cubicBezTo>
                <a:close/>
              </a:path>
              <a:path w="5303520" h="27432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3295" y="13080"/>
                  <a:pt x="5304172" y="14823"/>
                  <a:pt x="5303520" y="27432"/>
                </a:cubicBezTo>
                <a:cubicBezTo>
                  <a:pt x="5082751" y="27600"/>
                  <a:pt x="4993374" y="33244"/>
                  <a:pt x="4746650" y="27432"/>
                </a:cubicBezTo>
                <a:cubicBezTo>
                  <a:pt x="4499926" y="21621"/>
                  <a:pt x="4368648" y="1957"/>
                  <a:pt x="4083710" y="27432"/>
                </a:cubicBezTo>
                <a:cubicBezTo>
                  <a:pt x="3798772" y="52907"/>
                  <a:pt x="3729434" y="14645"/>
                  <a:pt x="3473806" y="27432"/>
                </a:cubicBezTo>
                <a:cubicBezTo>
                  <a:pt x="3218178" y="40219"/>
                  <a:pt x="3056855" y="39147"/>
                  <a:pt x="2704795" y="27432"/>
                </a:cubicBezTo>
                <a:cubicBezTo>
                  <a:pt x="2352735" y="15717"/>
                  <a:pt x="2319447" y="38401"/>
                  <a:pt x="1935785" y="27432"/>
                </a:cubicBezTo>
                <a:cubicBezTo>
                  <a:pt x="1552123" y="16464"/>
                  <a:pt x="1532619" y="8678"/>
                  <a:pt x="1378915" y="27432"/>
                </a:cubicBezTo>
                <a:cubicBezTo>
                  <a:pt x="1225211" y="46187"/>
                  <a:pt x="1038692" y="43452"/>
                  <a:pt x="715975" y="27432"/>
                </a:cubicBezTo>
                <a:cubicBezTo>
                  <a:pt x="393258" y="11412"/>
                  <a:pt x="303768" y="36088"/>
                  <a:pt x="0" y="27432"/>
                </a:cubicBezTo>
                <a:cubicBezTo>
                  <a:pt x="151" y="17585"/>
                  <a:pt x="-198" y="13251"/>
                  <a:pt x="0" y="0"/>
                </a:cubicBezTo>
                <a:close/>
              </a:path>
            </a:pathLst>
          </a:custGeom>
          <a:solidFill>
            <a:srgbClr val="FBF9F6"/>
          </a:solidFill>
          <a:ln w="41275" cap="rnd">
            <a:solidFill>
              <a:srgbClr val="FBF9F6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A4C1C2A-2D80-B3C3-6B5C-84573A1DFA0A}"/>
              </a:ext>
            </a:extLst>
          </p:cNvPr>
          <p:cNvSpPr txBox="1"/>
          <p:nvPr/>
        </p:nvSpPr>
        <p:spPr>
          <a:xfrm>
            <a:off x="6201676" y="840250"/>
            <a:ext cx="424738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Lets think about…</a:t>
            </a:r>
          </a:p>
          <a:p>
            <a:pPr marL="342900" indent="-342900">
              <a:buFontTx/>
              <a:buChar char="-"/>
            </a:pPr>
            <a:r>
              <a:rPr lang="en-US" sz="2800" b="1" dirty="0">
                <a:solidFill>
                  <a:schemeClr val="bg1"/>
                </a:solidFill>
              </a:rPr>
              <a:t>Our character</a:t>
            </a:r>
          </a:p>
          <a:p>
            <a:pPr marL="342900" indent="-342900">
              <a:buFontTx/>
              <a:buChar char="-"/>
            </a:pPr>
            <a:r>
              <a:rPr lang="en-US" sz="2800" b="1" dirty="0">
                <a:solidFill>
                  <a:schemeClr val="bg1"/>
                </a:solidFill>
              </a:rPr>
              <a:t>Their name</a:t>
            </a:r>
          </a:p>
          <a:p>
            <a:pPr marL="342900" indent="-342900">
              <a:buFontTx/>
              <a:buChar char="-"/>
            </a:pPr>
            <a:r>
              <a:rPr lang="en-US" sz="2800" b="1" dirty="0">
                <a:solidFill>
                  <a:schemeClr val="bg1"/>
                </a:solidFill>
              </a:rPr>
              <a:t>The </a:t>
            </a:r>
            <a:r>
              <a:rPr lang="en-US" sz="2800" b="1" dirty="0" smtClean="0">
                <a:solidFill>
                  <a:schemeClr val="bg1"/>
                </a:solidFill>
              </a:rPr>
              <a:t>setting- where </a:t>
            </a:r>
            <a:r>
              <a:rPr lang="en-US" sz="2800" b="1" dirty="0">
                <a:solidFill>
                  <a:schemeClr val="bg1"/>
                </a:solidFill>
              </a:rPr>
              <a:t>do they live?</a:t>
            </a:r>
          </a:p>
          <a:p>
            <a:pPr marL="342900" indent="-342900">
              <a:buFontTx/>
              <a:buChar char="-"/>
            </a:pPr>
            <a:r>
              <a:rPr lang="en-US" sz="2800" b="1" dirty="0">
                <a:solidFill>
                  <a:schemeClr val="bg1"/>
                </a:solidFill>
              </a:rPr>
              <a:t>How old is your character</a:t>
            </a:r>
          </a:p>
          <a:p>
            <a:pPr marL="342900" indent="-342900">
              <a:buFontTx/>
              <a:buChar char="-"/>
            </a:pPr>
            <a:r>
              <a:rPr lang="en-US" sz="2800" b="1" dirty="0">
                <a:solidFill>
                  <a:schemeClr val="bg1"/>
                </a:solidFill>
              </a:rPr>
              <a:t>Do they have any hobbies? </a:t>
            </a:r>
          </a:p>
          <a:p>
            <a:pPr marL="342900" indent="-342900">
              <a:buFontTx/>
              <a:buChar char="-"/>
            </a:pPr>
            <a:r>
              <a:rPr lang="en-US" sz="2800" b="1" dirty="0">
                <a:solidFill>
                  <a:schemeClr val="bg1"/>
                </a:solidFill>
              </a:rPr>
              <a:t>Do they have any magical powers?</a:t>
            </a:r>
          </a:p>
        </p:txBody>
      </p:sp>
    </p:spTree>
    <p:extLst>
      <p:ext uri="{BB962C8B-B14F-4D97-AF65-F5344CB8AC3E}">
        <p14:creationId xmlns:p14="http://schemas.microsoft.com/office/powerpoint/2010/main" val="1522668044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140</Words>
  <Application>Microsoft Office PowerPoint</Application>
  <PresentationFormat>Custom</PresentationFormat>
  <Paragraphs>24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SketchyVTI</vt:lpstr>
      <vt:lpstr>What is a Character? </vt:lpstr>
      <vt:lpstr>PowerPoint Presentation</vt:lpstr>
      <vt:lpstr>PowerPoint Presentation</vt:lpstr>
      <vt:lpstr>PowerPoint Presentation</vt:lpstr>
      <vt:lpstr>Which character is this?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 Character?</dc:title>
  <dc:creator>jess tansey</dc:creator>
  <cp:lastModifiedBy>Lynne Young</cp:lastModifiedBy>
  <cp:revision>9</cp:revision>
  <cp:lastPrinted>2023-05-10T11:05:47Z</cp:lastPrinted>
  <dcterms:created xsi:type="dcterms:W3CDTF">2023-02-14T19:57:40Z</dcterms:created>
  <dcterms:modified xsi:type="dcterms:W3CDTF">2024-02-28T16:58:52Z</dcterms:modified>
</cp:coreProperties>
</file>