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9" r:id="rId2"/>
    <p:sldId id="536" r:id="rId3"/>
    <p:sldId id="894" r:id="rId4"/>
    <p:sldId id="965" r:id="rId5"/>
    <p:sldId id="633" r:id="rId6"/>
    <p:sldId id="966" r:id="rId7"/>
    <p:sldId id="967" r:id="rId8"/>
    <p:sldId id="969" r:id="rId9"/>
    <p:sldId id="968" r:id="rId10"/>
    <p:sldId id="951" r:id="rId11"/>
    <p:sldId id="972" r:id="rId12"/>
    <p:sldId id="973" r:id="rId13"/>
    <p:sldId id="970" r:id="rId14"/>
    <p:sldId id="952" r:id="rId15"/>
    <p:sldId id="971" r:id="rId16"/>
    <p:sldId id="936" r:id="rId17"/>
    <p:sldId id="974" r:id="rId18"/>
    <p:sldId id="46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E41"/>
    <a:srgbClr val="FADF47"/>
    <a:srgbClr val="13BD8A"/>
    <a:srgbClr val="0CC1D9"/>
    <a:srgbClr val="388CDA"/>
    <a:srgbClr val="C73A43"/>
    <a:srgbClr val="EE7C3E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6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9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167DF0-1BCC-40BF-B5BA-539A68C8BF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EE6077-A1BB-407B-ADDC-369F2F81DD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4CDF9-7ABE-4BCD-B4CC-B0166E15BB46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62BBC-D0E8-4272-BD05-48F792BE60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3DD9D-0927-47B0-A012-C344A4A7E7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70215-6F31-48B9-A2F5-458AD1151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777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6 Number: Algebra  Lesson 8    </a:t>
            </a: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       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7" y="768298"/>
            <a:ext cx="8936577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be able to solve simple two-step equations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03/02/2020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6 Number: Algebra  Lesson 8    </a:t>
            </a: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       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03/02/2020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Number: Algebra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Lesson 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Ready-to-go Lesson Slides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6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Spr3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Solve these equations step-by-step.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  64 = 4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 +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32			5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+ 25 = 145</a:t>
            </a:r>
          </a:p>
          <a:p>
            <a:r>
              <a:rPr lang="en-GB" sz="28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GB" sz="28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+ 2 = 4.5			   9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– 0.3 = 45 – 0.3 </a:t>
            </a:r>
          </a:p>
          <a:p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64887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Solve this equation step-by-step.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    = 42 –</a:t>
            </a:r>
          </a:p>
          <a:p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BE20A9-4931-498F-AA38-562E06EE8846}"/>
              </a:ext>
            </a:extLst>
          </p:cNvPr>
          <p:cNvSpPr txBox="1"/>
          <p:nvPr/>
        </p:nvSpPr>
        <p:spPr>
          <a:xfrm>
            <a:off x="1030255" y="2252921"/>
            <a:ext cx="596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</a:p>
          <a:p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6755CF-6287-4816-8360-1FECF1C8AF9A}"/>
              </a:ext>
            </a:extLst>
          </p:cNvPr>
          <p:cNvSpPr txBox="1"/>
          <p:nvPr/>
        </p:nvSpPr>
        <p:spPr>
          <a:xfrm>
            <a:off x="2621490" y="2239473"/>
            <a:ext cx="596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</a:p>
          <a:p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644707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Solve this equation step-by-step.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    = 42 –</a:t>
            </a:r>
          </a:p>
          <a:p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8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6</a:t>
            </a:r>
            <a:r>
              <a:rPr lang="en-GB" sz="28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</a:t>
            </a:r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</a:p>
          <a:p>
            <a:endParaRPr lang="en-GB" sz="28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</a:t>
            </a:r>
            <a:r>
              <a:rPr lang="en-GB" sz="28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</a:t>
            </a: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BE20A9-4931-498F-AA38-562E06EE8846}"/>
              </a:ext>
            </a:extLst>
          </p:cNvPr>
          <p:cNvSpPr txBox="1"/>
          <p:nvPr/>
        </p:nvSpPr>
        <p:spPr>
          <a:xfrm>
            <a:off x="1030255" y="2252921"/>
            <a:ext cx="596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</a:p>
          <a:p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6755CF-6287-4816-8360-1FECF1C8AF9A}"/>
              </a:ext>
            </a:extLst>
          </p:cNvPr>
          <p:cNvSpPr txBox="1"/>
          <p:nvPr/>
        </p:nvSpPr>
        <p:spPr>
          <a:xfrm>
            <a:off x="2621490" y="2239473"/>
            <a:ext cx="596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</a:p>
          <a:p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7BA8B-66DB-4381-AC34-AD7A09718120}"/>
              </a:ext>
            </a:extLst>
          </p:cNvPr>
          <p:cNvSpPr txBox="1"/>
          <p:nvPr/>
        </p:nvSpPr>
        <p:spPr>
          <a:xfrm>
            <a:off x="3328934" y="2239473"/>
            <a:ext cx="34887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sides of the equation contain minus one seventh.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if we add one seventh to both sides, we can remove these expressions without changing the fact that the equation is balanced.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0C048E-FF31-49CB-87CF-9C00FF025EEA}"/>
              </a:ext>
            </a:extLst>
          </p:cNvPr>
          <p:cNvSpPr txBox="1"/>
          <p:nvPr/>
        </p:nvSpPr>
        <p:spPr>
          <a:xfrm>
            <a:off x="3324445" y="4686295"/>
            <a:ext cx="5771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six lots of 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equals 42, then we can divide both sides of the equation by 6 to find out what one lot of b is worth.</a:t>
            </a:r>
          </a:p>
        </p:txBody>
      </p:sp>
    </p:spTree>
    <p:extLst>
      <p:ext uri="{BB962C8B-B14F-4D97-AF65-F5344CB8AC3E}">
        <p14:creationId xmlns:p14="http://schemas.microsoft.com/office/powerpoint/2010/main" val="216339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Solve these equations step-by-step.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  64 = 4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 +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32			5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+ 25 = 145</a:t>
            </a:r>
          </a:p>
          <a:p>
            <a:r>
              <a:rPr lang="en-GB" sz="28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GB" sz="28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8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					 </a:t>
            </a:r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8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120</a:t>
            </a:r>
          </a:p>
          <a:p>
            <a:r>
              <a:rPr lang="en-GB" sz="28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28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b						</a:t>
            </a:r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28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800" b="1" i="1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sz="2800" b="1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GB" sz="28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+ 2 = 4.5			   9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– 0.3 = 45 – 0.3 </a:t>
            </a:r>
          </a:p>
          <a:p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0.5</a:t>
            </a:r>
            <a:r>
              <a:rPr lang="en-GB" sz="28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</a:t>
            </a:r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				       9</a:t>
            </a:r>
            <a:r>
              <a:rPr lang="en-GB" sz="28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</a:t>
            </a:r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  <a:p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</a:t>
            </a:r>
            <a:r>
              <a:rPr lang="en-GB" sz="28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</a:t>
            </a:r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					    </a:t>
            </a:r>
            <a:r>
              <a:rPr lang="en-GB" sz="28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</a:t>
            </a:r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65517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are the dimensions of this rectangle?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your working.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E0795C-7895-4B97-A110-8907AD5A8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008" y="2704146"/>
            <a:ext cx="3208063" cy="144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64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are the dimensions of this rectangle?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your working.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perimeter equals two lots of 3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+ 5 (which equals 6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+ 10) and two lots of 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 (which equals 2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+ 4).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combine these, we get 6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+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+ 2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 or 8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+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= 94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         8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80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    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the length equals (3 x 10) + 5 = 35cm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…and the width equals 10 + 2 = 12cm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E0795C-7895-4B97-A110-8907AD5A8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008" y="2704146"/>
            <a:ext cx="3208063" cy="144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84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380565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50905" y="1674895"/>
            <a:ext cx="89662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2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+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= 13, then 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worth 10 because 10 + 3</a:t>
            </a:r>
          </a:p>
          <a:p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equals 13.				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19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2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3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 = 35, then 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represent the digit 1 because</a:t>
            </a:r>
          </a:p>
          <a:p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then the equation would read 31 + 4 = 35.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900" i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GB" sz="19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lphaLcParenR" startAt="3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4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+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= 28, then 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equal 6.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9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4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Max thinks of a number, multiplies it by 7, subtracts 10 and gets the answer</a:t>
            </a:r>
          </a:p>
          <a:p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39, then this can be represented by the equation 7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10 = 39.		</a:t>
            </a:r>
            <a:endParaRPr lang="en-GB" sz="19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900" b="1" i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5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Max’s number in part (d), we need to subtract 10 from both sides and</a:t>
            </a:r>
          </a:p>
          <a:p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then multiply both sides by 7.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3C58F6E5-26D3-48C2-89C2-E2BB0EBC2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303423"/>
              </p:ext>
            </p:extLst>
          </p:nvPr>
        </p:nvGraphicFramePr>
        <p:xfrm>
          <a:off x="6815667" y="1366896"/>
          <a:ext cx="20066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61221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solve two step equations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equipment to help me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how to use the balancing method involving inverse operations to solve equations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763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380565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50905" y="1674895"/>
            <a:ext cx="89662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2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+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= 13, then 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worth 10 because 10 + 3</a:t>
            </a:r>
          </a:p>
          <a:p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equals 13.				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19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2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3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 = 35, then 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represent the digit 1 because</a:t>
            </a:r>
          </a:p>
          <a:p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then the equation would read 31 + 4 = 35.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900" i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GB" sz="19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lphaLcParenR" startAt="3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4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+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= 28, then 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equal 6.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pPr algn="just"/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9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4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Max thinks of a number, multiplies it by 7, subtracts 10 and gets the answer</a:t>
            </a:r>
          </a:p>
          <a:p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39, then this can be represented by the equation 7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10 = 39.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endParaRPr lang="en-GB" sz="1900" b="1" i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5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Max’s number in part (d), we need to subtract 10 from both sides and</a:t>
            </a:r>
          </a:p>
          <a:p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then multiply both sides by 7.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F4DBC70-0FFA-48C0-9B97-F6CEA89DE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303423"/>
              </p:ext>
            </p:extLst>
          </p:nvPr>
        </p:nvGraphicFramePr>
        <p:xfrm>
          <a:off x="6815667" y="1366896"/>
          <a:ext cx="20066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61221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solve two step equations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equipment to help me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how to use the balancing method involving inverse operations to solve equations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25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B82B2-AA71-4837-B985-15A96461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6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868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720B8D1-680B-4794-B6BA-C2D0F20F875A}"/>
              </a:ext>
            </a:extLst>
          </p:cNvPr>
          <p:cNvSpPr/>
          <p:nvPr/>
        </p:nvSpPr>
        <p:spPr>
          <a:xfrm>
            <a:off x="1667435" y="2225444"/>
            <a:ext cx="3281084" cy="658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+ 13 = 25</a:t>
            </a:r>
            <a:endParaRPr lang="en-GB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4E1331-31D7-44F5-AF32-92F169A871DA}"/>
              </a:ext>
            </a:extLst>
          </p:cNvPr>
          <p:cNvSpPr/>
          <p:nvPr/>
        </p:nvSpPr>
        <p:spPr>
          <a:xfrm>
            <a:off x="1667435" y="2958771"/>
            <a:ext cx="3281084" cy="658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x ÷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  <a:endParaRPr lang="en-GB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094BF8-38C6-4D5C-81F8-3A985C17971F}"/>
              </a:ext>
            </a:extLst>
          </p:cNvPr>
          <p:cNvSpPr/>
          <p:nvPr/>
        </p:nvSpPr>
        <p:spPr>
          <a:xfrm>
            <a:off x="1667435" y="3705545"/>
            <a:ext cx="3281084" cy="658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31 – 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x 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= 20</a:t>
            </a:r>
            <a:endParaRPr lang="en-GB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4C5578-95E6-48C6-8BE2-118495E8D697}"/>
              </a:ext>
            </a:extLst>
          </p:cNvPr>
          <p:cNvSpPr/>
          <p:nvPr/>
        </p:nvSpPr>
        <p:spPr>
          <a:xfrm>
            <a:off x="1667435" y="4494003"/>
            <a:ext cx="3281084" cy="658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x 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= 60</a:t>
            </a:r>
            <a:endParaRPr lang="en-GB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83924E-D414-4433-BA3A-6B1B32749194}"/>
              </a:ext>
            </a:extLst>
          </p:cNvPr>
          <p:cNvSpPr/>
          <p:nvPr/>
        </p:nvSpPr>
        <p:spPr>
          <a:xfrm>
            <a:off x="1667435" y="5282461"/>
            <a:ext cx="3281084" cy="658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45 + 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x 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= 57</a:t>
            </a:r>
            <a:endParaRPr lang="en-GB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3363E738-FF32-4B51-8D4A-D7A4E24ED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598625"/>
              </p:ext>
            </p:extLst>
          </p:nvPr>
        </p:nvGraphicFramePr>
        <p:xfrm>
          <a:off x="6815667" y="1366896"/>
          <a:ext cx="20066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61221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solve two step equations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equipment to help me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how to use the balancing method involving inverse operations to solve equations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33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868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720B8D1-680B-4794-B6BA-C2D0F20F875A}"/>
              </a:ext>
            </a:extLst>
          </p:cNvPr>
          <p:cNvSpPr/>
          <p:nvPr/>
        </p:nvSpPr>
        <p:spPr>
          <a:xfrm>
            <a:off x="1667435" y="2225444"/>
            <a:ext cx="3281084" cy="658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+ 13 = 25</a:t>
            </a:r>
            <a:endParaRPr lang="en-GB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4E1331-31D7-44F5-AF32-92F169A871DA}"/>
              </a:ext>
            </a:extLst>
          </p:cNvPr>
          <p:cNvSpPr/>
          <p:nvPr/>
        </p:nvSpPr>
        <p:spPr>
          <a:xfrm>
            <a:off x="1667435" y="2958771"/>
            <a:ext cx="3281084" cy="658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x ÷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  <a:endParaRPr lang="en-GB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094BF8-38C6-4D5C-81F8-3A985C17971F}"/>
              </a:ext>
            </a:extLst>
          </p:cNvPr>
          <p:cNvSpPr/>
          <p:nvPr/>
        </p:nvSpPr>
        <p:spPr>
          <a:xfrm>
            <a:off x="1667435" y="3705545"/>
            <a:ext cx="3281084" cy="658906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31 – 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x 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= 20</a:t>
            </a:r>
            <a:endParaRPr lang="en-GB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4C5578-95E6-48C6-8BE2-118495E8D697}"/>
              </a:ext>
            </a:extLst>
          </p:cNvPr>
          <p:cNvSpPr/>
          <p:nvPr/>
        </p:nvSpPr>
        <p:spPr>
          <a:xfrm>
            <a:off x="1667435" y="4494003"/>
            <a:ext cx="3281084" cy="658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x 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= 60</a:t>
            </a:r>
            <a:endParaRPr lang="en-GB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83924E-D414-4433-BA3A-6B1B32749194}"/>
              </a:ext>
            </a:extLst>
          </p:cNvPr>
          <p:cNvSpPr/>
          <p:nvPr/>
        </p:nvSpPr>
        <p:spPr>
          <a:xfrm>
            <a:off x="1667435" y="5282461"/>
            <a:ext cx="3281084" cy="658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45 + 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x 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= 57</a:t>
            </a:r>
            <a:endParaRPr lang="en-GB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D59561-E562-4C19-BB01-8AE63D9F6DFA}"/>
              </a:ext>
            </a:extLst>
          </p:cNvPr>
          <p:cNvSpPr/>
          <p:nvPr/>
        </p:nvSpPr>
        <p:spPr>
          <a:xfrm>
            <a:off x="5217459" y="4079919"/>
            <a:ext cx="38055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– 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20 is the odd one out.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all the other equations, the value of 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12.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in this equation it is worth 11! 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1607BA3-8FBE-4E2D-9DE1-3292DF869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303423"/>
              </p:ext>
            </p:extLst>
          </p:nvPr>
        </p:nvGraphicFramePr>
        <p:xfrm>
          <a:off x="6815667" y="1366896"/>
          <a:ext cx="20066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61221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solve two step equations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equipment to help me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how to use the balancing method involving inverse operations to solve equations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85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Sam models the equation 4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+ 3 = 11.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Describe the method he uses to find the answer.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0B0E8E-6C8F-42CC-A0A5-51F1A0B9A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32" y="2625044"/>
            <a:ext cx="3777861" cy="232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3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Sam models the equation 4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+ 3 = 11.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Describe the method he uses to find the answer.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First, Sam subtracts 3 from both sides of the equals sign. He does this from both sides so that the equation </a:t>
            </a:r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remains balanced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By subtracting 3, he is left with 4 lots of 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equalling 6. He can then divide both sides by 4 to find out that </a:t>
            </a:r>
            <a:r>
              <a:rPr lang="en-GB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equals 2.		CHECK: (4 x 2) + 3 = 8 + 3 = 11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0B0E8E-6C8F-42CC-A0A5-51F1A0B9A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32" y="2625044"/>
            <a:ext cx="3777861" cy="232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00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Describe how we can solve the two-step equation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y +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9 = 21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03C419-06EB-4CDC-BC73-A1A84C7E6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58" y="2283359"/>
            <a:ext cx="3415554" cy="251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8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Solve these equations using counters and cubes to model your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method.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FFA57-EDF1-4A81-8A29-E761A34516B8}"/>
              </a:ext>
            </a:extLst>
          </p:cNvPr>
          <p:cNvSpPr txBox="1"/>
          <p:nvPr/>
        </p:nvSpPr>
        <p:spPr>
          <a:xfrm>
            <a:off x="207795" y="2762693"/>
            <a:ext cx="2226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+ 4 = 19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A43569-4173-44DD-B0DF-CAF23B8670E7}"/>
              </a:ext>
            </a:extLst>
          </p:cNvPr>
          <p:cNvSpPr txBox="1"/>
          <p:nvPr/>
        </p:nvSpPr>
        <p:spPr>
          <a:xfrm>
            <a:off x="4030276" y="2793072"/>
            <a:ext cx="2226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10 = 3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+ 4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3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Solve these equations using counters and cubes to model your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method.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FFA57-EDF1-4A81-8A29-E761A34516B8}"/>
              </a:ext>
            </a:extLst>
          </p:cNvPr>
          <p:cNvSpPr txBox="1"/>
          <p:nvPr/>
        </p:nvSpPr>
        <p:spPr>
          <a:xfrm>
            <a:off x="207795" y="2762693"/>
            <a:ext cx="22261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+ 4 = 19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A43569-4173-44DD-B0DF-CAF23B8670E7}"/>
              </a:ext>
            </a:extLst>
          </p:cNvPr>
          <p:cNvSpPr txBox="1"/>
          <p:nvPr/>
        </p:nvSpPr>
        <p:spPr>
          <a:xfrm>
            <a:off x="4030276" y="2793072"/>
            <a:ext cx="22261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10 = 3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+ 4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i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 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9F03C-F298-4AF9-A17E-FAD957446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95" y="3193182"/>
            <a:ext cx="3156289" cy="23335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469C20-4EA1-4D90-8DC6-BE4DDD06E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651" y="3370909"/>
            <a:ext cx="2772960" cy="21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51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24503</TotalTime>
  <Words>1166</Words>
  <Application>Microsoft Office PowerPoint</Application>
  <PresentationFormat>On-screen Show (4:3)</PresentationFormat>
  <Paragraphs>202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Bryant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Hannah Searle</cp:lastModifiedBy>
  <cp:revision>633</cp:revision>
  <dcterms:created xsi:type="dcterms:W3CDTF">2018-09-08T23:27:11Z</dcterms:created>
  <dcterms:modified xsi:type="dcterms:W3CDTF">2020-02-03T17:10:27Z</dcterms:modified>
</cp:coreProperties>
</file>