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9" r:id="rId2"/>
    <p:sldId id="536" r:id="rId3"/>
    <p:sldId id="926" r:id="rId4"/>
    <p:sldId id="1001" r:id="rId5"/>
    <p:sldId id="987" r:id="rId6"/>
    <p:sldId id="1002" r:id="rId7"/>
    <p:sldId id="1003" r:id="rId8"/>
    <p:sldId id="1004" r:id="rId9"/>
    <p:sldId id="1005" r:id="rId10"/>
    <p:sldId id="1006" r:id="rId11"/>
    <p:sldId id="1007" r:id="rId12"/>
    <p:sldId id="1008" r:id="rId13"/>
    <p:sldId id="1010" r:id="rId14"/>
    <p:sldId id="1009" r:id="rId15"/>
    <p:sldId id="1011" r:id="rId16"/>
    <p:sldId id="1012" r:id="rId17"/>
    <p:sldId id="1013" r:id="rId18"/>
    <p:sldId id="1014" r:id="rId19"/>
    <p:sldId id="1015" r:id="rId20"/>
    <p:sldId id="1016" r:id="rId21"/>
    <p:sldId id="998" r:id="rId22"/>
    <p:sldId id="1017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DA2E41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7BF4B-CD20-4139-A7A0-2001244D2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8E008-8333-4BCA-8CF2-8088120C2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F14A-0260-4730-9C29-94734C9D471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92827-5770-4DAB-B513-E8C81F423A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0E5DD-4E46-46CD-92C4-8DB170541A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4DA4-92D9-442E-845A-F4822FA69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5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7 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55333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subtract fractions with the same denominator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28269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7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037861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each subtraction as a number sentence.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21FCD-E8B8-4E7C-AD01-90F6F647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" y="4403085"/>
            <a:ext cx="5147528" cy="81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11107-AF4A-43A5-BF5C-5680C2DE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50" y="2585995"/>
            <a:ext cx="4958300" cy="528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77AE2E-393B-4C73-841A-896009DDF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50" y="3429000"/>
            <a:ext cx="1620366" cy="549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2B1C0-9804-4EAA-ACD1-753581F5E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12" y="5550375"/>
            <a:ext cx="1627504" cy="549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8F3912-386D-476F-AB02-800F79FA88F7}"/>
              </a:ext>
            </a:extLst>
          </p:cNvPr>
          <p:cNvSpPr/>
          <p:nvPr/>
        </p:nvSpPr>
        <p:spPr>
          <a:xfrm>
            <a:off x="420350" y="2801923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15150-FB02-40E0-A1C2-B802646A7DB9}"/>
              </a:ext>
            </a:extLst>
          </p:cNvPr>
          <p:cNvSpPr/>
          <p:nvPr/>
        </p:nvSpPr>
        <p:spPr>
          <a:xfrm>
            <a:off x="2182691" y="2818807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3033F-D95F-434B-ADD7-7985CB2445CC}"/>
              </a:ext>
            </a:extLst>
          </p:cNvPr>
          <p:cNvSpPr/>
          <p:nvPr/>
        </p:nvSpPr>
        <p:spPr>
          <a:xfrm>
            <a:off x="3945606" y="2819871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0EC4D-6F6C-4832-9FFC-5D50DDF4A9E7}"/>
              </a:ext>
            </a:extLst>
          </p:cNvPr>
          <p:cNvSpPr/>
          <p:nvPr/>
        </p:nvSpPr>
        <p:spPr>
          <a:xfrm>
            <a:off x="420351" y="4671153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C44FDE-7B17-4DB0-8166-205155607DC9}"/>
              </a:ext>
            </a:extLst>
          </p:cNvPr>
          <p:cNvSpPr/>
          <p:nvPr/>
        </p:nvSpPr>
        <p:spPr>
          <a:xfrm>
            <a:off x="2252139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86BCC-2E25-435A-864C-673893268287}"/>
              </a:ext>
            </a:extLst>
          </p:cNvPr>
          <p:cNvSpPr/>
          <p:nvPr/>
        </p:nvSpPr>
        <p:spPr>
          <a:xfrm>
            <a:off x="4083928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2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missing numbers are?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CED2D-9253-4386-A1CC-5F3AC5D1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62" y="2416119"/>
            <a:ext cx="2429276" cy="1322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A5ABE6-346E-4F40-8B89-D4F93B7F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27" y="4345816"/>
            <a:ext cx="1966306" cy="6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FC084-FD5A-4E91-B21C-84A2DA67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27" y="4345816"/>
            <a:ext cx="1975007" cy="669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missing numbers are?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CED2D-9253-4386-A1CC-5F3AC5D1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62" y="2416119"/>
            <a:ext cx="2429276" cy="13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subtractions.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A7AA5-981A-4262-A56A-4B7F74AD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" y="2920372"/>
            <a:ext cx="2324746" cy="1012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3CAA9-2B65-47C4-A5AB-C12A9A24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59" y="4393366"/>
            <a:ext cx="1762895" cy="597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7BB8D3-0732-49C7-8FF3-CAF29B3E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01" y="3015399"/>
            <a:ext cx="1897018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subtractions.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possible answers to this one!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A7AA5-981A-4262-A56A-4B7F74AD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" y="2920372"/>
            <a:ext cx="2324746" cy="1012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469F9-1FDF-45CA-B426-F32CF67B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01" y="2993526"/>
            <a:ext cx="1913806" cy="646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3CAA9-2B65-47C4-A5AB-C12A9A24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59" y="4393366"/>
            <a:ext cx="1762895" cy="597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50A8BC-76AE-4163-B47D-B4DD2532B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51" y="5681790"/>
            <a:ext cx="1385085" cy="469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464EE-0B77-42FC-B1F0-1AE21E160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728" y="5681790"/>
            <a:ext cx="1385085" cy="469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CEFD30-A193-40AA-9225-137EFDEA8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004" y="5681789"/>
            <a:ext cx="1385085" cy="4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1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3ACE26-7D0C-4920-85FB-F8A4C259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27" y="2667200"/>
            <a:ext cx="2552374" cy="2251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part-whole model?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part-whole model?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DFA34-6DEE-4299-8B39-AFD84616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27" y="2667201"/>
            <a:ext cx="2552374" cy="22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these part-whole models.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720A4-5BF9-449F-94BA-DB985270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3" y="2485694"/>
            <a:ext cx="2123390" cy="187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26BF0-4B4E-4842-8DCC-94ECEC6F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05" y="2492390"/>
            <a:ext cx="2123390" cy="187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C64626-354B-49C0-9F63-0A87CB750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293" y="4365610"/>
            <a:ext cx="2123390" cy="1873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4D1BC-5ED5-4141-A6E3-8DCACF965758}"/>
              </a:ext>
            </a:extLst>
          </p:cNvPr>
          <p:cNvSpPr txBox="1"/>
          <p:nvPr/>
        </p:nvSpPr>
        <p:spPr>
          <a:xfrm>
            <a:off x="4932728" y="2745195"/>
            <a:ext cx="562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FB44C-A0E2-4B8D-B90A-63354263F017}"/>
              </a:ext>
            </a:extLst>
          </p:cNvPr>
          <p:cNvSpPr txBox="1"/>
          <p:nvPr/>
        </p:nvSpPr>
        <p:spPr>
          <a:xfrm>
            <a:off x="1763088" y="3744883"/>
            <a:ext cx="562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F44EE-AD13-4712-9BC2-4B0D1016901D}"/>
              </a:ext>
            </a:extLst>
          </p:cNvPr>
          <p:cNvSpPr/>
          <p:nvPr/>
        </p:nvSpPr>
        <p:spPr>
          <a:xfrm>
            <a:off x="1870060" y="3624935"/>
            <a:ext cx="343948" cy="22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44E84-1C09-4782-A855-F7D60AE7CF64}"/>
              </a:ext>
            </a:extLst>
          </p:cNvPr>
          <p:cNvSpPr txBox="1"/>
          <p:nvPr/>
        </p:nvSpPr>
        <p:spPr>
          <a:xfrm>
            <a:off x="2260123" y="5105298"/>
            <a:ext cx="562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___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2A2AB-8857-4BFA-BCE0-79DF71844539}"/>
              </a:ext>
            </a:extLst>
          </p:cNvPr>
          <p:cNvSpPr/>
          <p:nvPr/>
        </p:nvSpPr>
        <p:spPr>
          <a:xfrm>
            <a:off x="2367095" y="4985350"/>
            <a:ext cx="343948" cy="22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8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these part-whole models.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E7A67-D6F7-46B6-87D5-14A9F945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3" y="2492390"/>
            <a:ext cx="2123390" cy="1873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183AD7-4D5E-4226-B56D-CCD8E2818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05" y="2485694"/>
            <a:ext cx="2123390" cy="1873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EBF7-9874-4B6F-BC71-DD446E1CF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293" y="4372306"/>
            <a:ext cx="2123390" cy="18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Krishna says,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“9 take away 2 is 7 and 10 take away 10 is 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         take away        must equal         “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mistake that Krishna has made.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maths equipment or sketches to prove to a partner what the correct answer is.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43C07-DC09-4301-928A-8026F430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6" y="2870756"/>
            <a:ext cx="335593" cy="463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84DDB-EABD-4B41-B332-E2BE7EBE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65" y="2870756"/>
            <a:ext cx="274576" cy="463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DFCE0-38A6-4210-9B41-939901A9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43" y="2870756"/>
            <a:ext cx="268475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Krishna says,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“9 take away 2 is 7 and 10 take away 10 is 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         take away        must equal         “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mistake that Krishna has made.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maths equipment or sketches to prove to a partner what the correct answer is.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Krishna’s mistake is that she has subtracted the denominators as well as the numerators. If she starts with a number of tenths and then subtracts a number of tenths, her answer should be a number of tenths. So, the denominator should be 10 and her answer should be 7 tenths.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43C07-DC09-4301-928A-8026F430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6" y="2870756"/>
            <a:ext cx="335593" cy="463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84DDB-EABD-4B41-B332-E2BE7EBE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65" y="2870756"/>
            <a:ext cx="274576" cy="463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DFCE0-38A6-4210-9B41-939901A9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43" y="2870756"/>
            <a:ext cx="268475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4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Kyle has a pizza that is cut into fifths. He eats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of the pieces and writes down a subtraction to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describe what he has done. His answer will have a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denominator of 5.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         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							    				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subtracting four tenths from nine tenths, take away the denominators and keep the numerators the same.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13 hundredths take away 3 hundredths equals 10 hundredths.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54427-9129-463D-A14C-4CBC363C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9" y="3903729"/>
            <a:ext cx="1592542" cy="475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EEEAA-24EB-4E31-B51E-CC0DA8CC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9" y="4562634"/>
            <a:ext cx="1592542" cy="47593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26C936-FEE7-499C-8BA9-5F3A88F6D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56640"/>
              </p:ext>
            </p:extLst>
          </p:nvPr>
        </p:nvGraphicFramePr>
        <p:xfrm>
          <a:off x="6815667" y="1283006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subtracting fractions with the same denominator, the denominator does not change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explain why denominators do not change in these calculations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3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Kyle has a pizza that is cut into fifths. He eats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of the pieces and writes down a subtraction to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describe what he has done. His answer will have a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denominator of 5.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FALSE	             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							    				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subtracting four tenths from nine tenths, take away the denominators and keep the numerators the same.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13 hundredths take away 3 hundredths equals 10 hundredths.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54427-9129-463D-A14C-4CBC363C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9" y="3903729"/>
            <a:ext cx="1592542" cy="475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EEEAA-24EB-4E31-B51E-CC0DA8CC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9" y="4562634"/>
            <a:ext cx="1592542" cy="47593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69F0D4-BF9B-4990-AA7E-1F975721C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56640"/>
              </p:ext>
            </p:extLst>
          </p:nvPr>
        </p:nvGraphicFramePr>
        <p:xfrm>
          <a:off x="6815667" y="1283006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subtracting fractions with the same denominator, the denominator does not change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explain why denominators do not change in these calculations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03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BF1BA-FCF6-4BD2-A4EA-BEB6780A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07" y="2408749"/>
            <a:ext cx="878644" cy="4637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1B660A-0A0F-48FA-BC17-475D7EB9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00" y="2408749"/>
            <a:ext cx="878644" cy="469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8202ED-305E-42AE-A185-84AEDF5B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763" y="3781440"/>
            <a:ext cx="878644" cy="469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E685D6-99E9-464F-B83B-5BAA0D1E8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458" y="4878016"/>
            <a:ext cx="872542" cy="463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62F801-32D0-4A3D-9FA5-081DBC247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674" y="3781440"/>
            <a:ext cx="884746" cy="46372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2CC5049-C238-449B-B024-EBEF1340EBAC}"/>
              </a:ext>
            </a:extLst>
          </p:cNvPr>
          <p:cNvSpPr/>
          <p:nvPr/>
        </p:nvSpPr>
        <p:spPr>
          <a:xfrm>
            <a:off x="2770093" y="3320762"/>
            <a:ext cx="1195271" cy="1200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DDE8F0-943B-4815-85AD-7607DFF9D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71119"/>
              </p:ext>
            </p:extLst>
          </p:nvPr>
        </p:nvGraphicFramePr>
        <p:xfrm>
          <a:off x="6815667" y="1283006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subtracting fractions with the same denominator, the denominator does not change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explain why denominators do not change in these calculations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BF1BA-FCF6-4BD2-A4EA-BEB6780A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07" y="2408749"/>
            <a:ext cx="878644" cy="4637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1B660A-0A0F-48FA-BC17-475D7EB9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00" y="2408749"/>
            <a:ext cx="878644" cy="469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8202ED-305E-42AE-A185-84AEDF5B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763" y="3781440"/>
            <a:ext cx="878644" cy="469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E685D6-99E9-464F-B83B-5BAA0D1E8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458" y="4878016"/>
            <a:ext cx="872542" cy="46372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2CC5049-C238-449B-B024-EBEF1340EBAC}"/>
              </a:ext>
            </a:extLst>
          </p:cNvPr>
          <p:cNvSpPr/>
          <p:nvPr/>
        </p:nvSpPr>
        <p:spPr>
          <a:xfrm>
            <a:off x="2770093" y="3320762"/>
            <a:ext cx="1195271" cy="1200329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8E1B86-4DD8-41B2-8AA1-347E57524EC7}"/>
              </a:ext>
            </a:extLst>
          </p:cNvPr>
          <p:cNvCxnSpPr>
            <a:stCxn id="27" idx="6"/>
          </p:cNvCxnSpPr>
          <p:nvPr/>
        </p:nvCxnSpPr>
        <p:spPr>
          <a:xfrm>
            <a:off x="3965364" y="3920927"/>
            <a:ext cx="270460" cy="5614"/>
          </a:xfrm>
          <a:prstGeom prst="straightConnector1">
            <a:avLst/>
          </a:prstGeom>
          <a:ln w="3810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127072E-BC13-49A4-8D56-D7F979CB1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227" y="3781440"/>
            <a:ext cx="884746" cy="4637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363E49-95BF-477E-B23C-B3A7697260F5}"/>
              </a:ext>
            </a:extLst>
          </p:cNvPr>
          <p:cNvSpPr/>
          <p:nvPr/>
        </p:nvSpPr>
        <p:spPr>
          <a:xfrm>
            <a:off x="4518463" y="4561863"/>
            <a:ext cx="4574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answers to these additions have a numerator of 9 apart from this one.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to three fourteenths plus five fourteenths has a numerator of 8 instead.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B71805-9D47-4B22-AD5D-E60241B0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56640"/>
              </p:ext>
            </p:extLst>
          </p:nvPr>
        </p:nvGraphicFramePr>
        <p:xfrm>
          <a:off x="6815667" y="1283006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subtracting fractions with the same denominator, the denominator does not change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explain why denominators do not change in these calculations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5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diagram shows what happens when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Tinaya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eats part of 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cereal bar.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sentence?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story involving the words ‘first’, ‘then’ and ‘now’?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CC99D-4414-4285-98C3-2B322788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1" y="2602530"/>
            <a:ext cx="5359531" cy="8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diagram shows what happens when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Tinaya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eats part of 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cereal bar.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sentence?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story involving the words ‘first’, ‘then’ and ‘now’?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</a:t>
            </a:r>
            <a:r>
              <a:rPr lang="en-GB" b="1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Tinaya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eight tenths of a cereal bar. Then, she eats three tenths of it.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she is left with five tenths of a cereal bar.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CC99D-4414-4285-98C3-2B322788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1" y="2602530"/>
            <a:ext cx="5359531" cy="826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67362-7C32-479D-B4C6-621A0FC0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41" y="4209498"/>
            <a:ext cx="1391186" cy="4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describe this subtraction as a number sentence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using words?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AA348-96F7-441F-AA64-5D661C92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9" y="2742559"/>
            <a:ext cx="5548903" cy="6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describe this subtraction as a number sentence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using words?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there are three quarters.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two quarters are taken away.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there is one quarter left.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AA348-96F7-441F-AA64-5D661C92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9" y="2742559"/>
            <a:ext cx="5548903" cy="646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2EF49-E8A2-4DC0-8465-F90F0955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9" y="3825291"/>
            <a:ext cx="1710077" cy="5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5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each subtraction as a number sentence.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21FCD-E8B8-4E7C-AD01-90F6F647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" y="4403085"/>
            <a:ext cx="5147528" cy="81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11107-AF4A-43A5-BF5C-5680C2DE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50" y="2585995"/>
            <a:ext cx="4958300" cy="5282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E123ED-A2A5-454F-A752-11B328AFE3FF}"/>
              </a:ext>
            </a:extLst>
          </p:cNvPr>
          <p:cNvSpPr/>
          <p:nvPr/>
        </p:nvSpPr>
        <p:spPr>
          <a:xfrm>
            <a:off x="420350" y="2801923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2097F-585B-49B6-B0AC-5D40154CBB73}"/>
              </a:ext>
            </a:extLst>
          </p:cNvPr>
          <p:cNvSpPr/>
          <p:nvPr/>
        </p:nvSpPr>
        <p:spPr>
          <a:xfrm>
            <a:off x="2182691" y="2818807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ACB3B-944D-4E48-811D-81868DB42ADD}"/>
              </a:ext>
            </a:extLst>
          </p:cNvPr>
          <p:cNvSpPr/>
          <p:nvPr/>
        </p:nvSpPr>
        <p:spPr>
          <a:xfrm>
            <a:off x="3945606" y="2819871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37F29-60BC-43F6-A103-57D0FB31FD6B}"/>
              </a:ext>
            </a:extLst>
          </p:cNvPr>
          <p:cNvSpPr/>
          <p:nvPr/>
        </p:nvSpPr>
        <p:spPr>
          <a:xfrm>
            <a:off x="420351" y="4671153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9332F-C644-41CB-9487-ADEB2FEA6DA0}"/>
              </a:ext>
            </a:extLst>
          </p:cNvPr>
          <p:cNvSpPr/>
          <p:nvPr/>
        </p:nvSpPr>
        <p:spPr>
          <a:xfrm>
            <a:off x="2252139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AC556-3EA0-4837-9665-F499134D5D69}"/>
              </a:ext>
            </a:extLst>
          </p:cNvPr>
          <p:cNvSpPr/>
          <p:nvPr/>
        </p:nvSpPr>
        <p:spPr>
          <a:xfrm>
            <a:off x="4083928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2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31877</TotalTime>
  <Words>885</Words>
  <Application>Microsoft Office PowerPoint</Application>
  <PresentationFormat>On-screen Show (4:3)</PresentationFormat>
  <Paragraphs>176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667</cp:revision>
  <dcterms:created xsi:type="dcterms:W3CDTF">2018-09-08T23:27:11Z</dcterms:created>
  <dcterms:modified xsi:type="dcterms:W3CDTF">2020-04-02T13:37:04Z</dcterms:modified>
</cp:coreProperties>
</file>